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50BA0-C7C2-4C02-9593-3F51F9BA12FD}" type="datetimeFigureOut">
              <a:rPr lang="nl-BE" smtClean="0"/>
              <a:pPr/>
              <a:t>29/04/2024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FC89F-B4D1-4572-9C49-6F7AF9D5594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Homcom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April 2024</a:t>
            </a:r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4 domeinen</a:t>
            </a:r>
          </a:p>
          <a:p>
            <a:pPr lvl="1"/>
            <a:r>
              <a:rPr lang="nl-BE" dirty="0" smtClean="0"/>
              <a:t>Teksten</a:t>
            </a:r>
          </a:p>
          <a:p>
            <a:pPr lvl="1"/>
            <a:r>
              <a:rPr lang="nl-BE" dirty="0" smtClean="0"/>
              <a:t>F</a:t>
            </a:r>
            <a:r>
              <a:rPr lang="nl-BE" dirty="0" smtClean="0"/>
              <a:t>otobewerking</a:t>
            </a:r>
            <a:endParaRPr lang="nl-BE" dirty="0" smtClean="0"/>
          </a:p>
          <a:p>
            <a:pPr lvl="1"/>
            <a:r>
              <a:rPr lang="nl-BE" dirty="0" smtClean="0"/>
              <a:t>Samenvattingen van boeken of cursussen</a:t>
            </a:r>
          </a:p>
          <a:p>
            <a:pPr lvl="1"/>
            <a:r>
              <a:rPr lang="nl-BE" dirty="0" smtClean="0"/>
              <a:t>Muziek 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Hoe kan AI 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nl-BE" dirty="0" smtClean="0"/>
              <a:t>Data</a:t>
            </a:r>
          </a:p>
          <a:p>
            <a:pPr lvl="1"/>
            <a:r>
              <a:rPr lang="nl-BE" dirty="0" smtClean="0"/>
              <a:t>Chat GPT-2 van 2019 : 40 </a:t>
            </a:r>
            <a:r>
              <a:rPr lang="nl-BE" dirty="0" err="1" smtClean="0"/>
              <a:t>gigabyte</a:t>
            </a:r>
            <a:r>
              <a:rPr lang="nl-BE" dirty="0" smtClean="0"/>
              <a:t> (8 miljoen pagina’s)</a:t>
            </a:r>
          </a:p>
          <a:p>
            <a:pPr lvl="1"/>
            <a:r>
              <a:rPr lang="nl-BE" dirty="0" smtClean="0"/>
              <a:t>Chat GPT- 3 van 2020 : 570 </a:t>
            </a:r>
            <a:r>
              <a:rPr lang="nl-BE" dirty="0" err="1" smtClean="0"/>
              <a:t>gigabyte</a:t>
            </a:r>
            <a:r>
              <a:rPr lang="nl-BE" dirty="0" smtClean="0"/>
              <a:t> </a:t>
            </a:r>
          </a:p>
          <a:p>
            <a:pPr lvl="1"/>
            <a:r>
              <a:rPr lang="nl-BE" dirty="0" smtClean="0"/>
              <a:t>Chat GPT- 4 onbekend</a:t>
            </a:r>
          </a:p>
          <a:p>
            <a:pPr lvl="1"/>
            <a:endParaRPr lang="nl-BE" dirty="0"/>
          </a:p>
          <a:p>
            <a:pPr lvl="1"/>
            <a:r>
              <a:rPr lang="nl-BE" dirty="0" smtClean="0"/>
              <a:t>Firma’s (Open AI, Google, </a:t>
            </a:r>
            <a:r>
              <a:rPr lang="nl-BE" dirty="0" err="1" smtClean="0"/>
              <a:t>Anthropie</a:t>
            </a:r>
            <a:r>
              <a:rPr lang="nl-BE" dirty="0" smtClean="0"/>
              <a:t> en andere bedrijven zijn uiterst discreet over welke data ze gebruiken.</a:t>
            </a:r>
            <a:endParaRPr lang="nl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Beschikbare data worden gebruikt</a:t>
            </a:r>
          </a:p>
          <a:p>
            <a:endParaRPr lang="nl-BE" dirty="0" smtClean="0"/>
          </a:p>
          <a:p>
            <a:r>
              <a:rPr lang="nl-BE" dirty="0" smtClean="0"/>
              <a:t>Maar ook data van hackers !</a:t>
            </a:r>
          </a:p>
          <a:p>
            <a:r>
              <a:rPr lang="nl-BE" dirty="0" smtClean="0"/>
              <a:t>Ook data van </a:t>
            </a:r>
            <a:r>
              <a:rPr lang="nl-BE" dirty="0" err="1" smtClean="0"/>
              <a:t>Social</a:t>
            </a:r>
            <a:r>
              <a:rPr lang="nl-BE" dirty="0" smtClean="0"/>
              <a:t> Media !</a:t>
            </a:r>
          </a:p>
          <a:p>
            <a:r>
              <a:rPr lang="nl-BE" dirty="0" smtClean="0"/>
              <a:t>Bvb : ik vraag de samenvatting van een cursus of een boek : waar vinden ze dat</a:t>
            </a:r>
            <a:r>
              <a:rPr lang="nl-BE" sz="2800" dirty="0" smtClean="0"/>
              <a:t>?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Data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Schrijvers,uitgevers, illustratoren, muziekschrijvers en andere rechthebbenden zijn het beu .</a:t>
            </a:r>
          </a:p>
          <a:p>
            <a:r>
              <a:rPr lang="nl-BE" dirty="0" smtClean="0"/>
              <a:t>Hun werk wordt van het internet geplukt om </a:t>
            </a:r>
            <a:r>
              <a:rPr lang="nl-BE" dirty="0" err="1" smtClean="0"/>
              <a:t>AI-systemen</a:t>
            </a:r>
            <a:r>
              <a:rPr lang="nl-BE" dirty="0" smtClean="0"/>
              <a:t> te trainen en te voeden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De volgende generaties </a:t>
            </a:r>
            <a:r>
              <a:rPr lang="nl-BE" dirty="0" err="1" smtClean="0"/>
              <a:t>AI-systemen</a:t>
            </a:r>
            <a:r>
              <a:rPr lang="nl-BE" dirty="0" smtClean="0"/>
              <a:t> hebben nog veel meer data nodig!</a:t>
            </a:r>
          </a:p>
          <a:p>
            <a:endParaRPr lang="nl-BE" dirty="0" smtClean="0"/>
          </a:p>
          <a:p>
            <a:r>
              <a:rPr lang="nl-BE" dirty="0" smtClean="0"/>
              <a:t>Het wordt vechten voor het kostbare goed.</a:t>
            </a:r>
          </a:p>
          <a:p>
            <a:r>
              <a:rPr lang="nl-BE" dirty="0" smtClean="0"/>
              <a:t>Nieuwe regels zullen nodig zijn</a:t>
            </a:r>
          </a:p>
          <a:p>
            <a:pPr lvl="1"/>
            <a:r>
              <a:rPr lang="nl-BE" dirty="0" smtClean="0"/>
              <a:t>Voor bescherming van data</a:t>
            </a:r>
          </a:p>
          <a:p>
            <a:pPr lvl="1"/>
            <a:r>
              <a:rPr lang="nl-BE" dirty="0" smtClean="0"/>
              <a:t>Voor handel in data</a:t>
            </a:r>
          </a:p>
          <a:p>
            <a:pPr lvl="1"/>
            <a:r>
              <a:rPr lang="nl-BE" dirty="0" smtClean="0"/>
              <a:t>Voor misbruiken</a:t>
            </a:r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Data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Daarnaast is opslag van data die constant  beschikbaar moet zijn voor AI een enorme kost.</a:t>
            </a:r>
          </a:p>
          <a:p>
            <a:endParaRPr lang="nl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Basis voor Spionage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Deze massa data zijn een bron voor spionage</a:t>
            </a:r>
          </a:p>
          <a:p>
            <a:pPr lvl="2"/>
            <a:r>
              <a:rPr lang="nl-BE" dirty="0" smtClean="0"/>
              <a:t>China, Rusland  maar ook VS doet eraan mee</a:t>
            </a:r>
          </a:p>
          <a:p>
            <a:pPr lvl="2"/>
            <a:endParaRPr lang="nl-BE" dirty="0" smtClean="0"/>
          </a:p>
          <a:p>
            <a:r>
              <a:rPr lang="nl-BE" dirty="0" smtClean="0"/>
              <a:t>Maar misschien kan AI later spionnen en </a:t>
            </a:r>
            <a:r>
              <a:rPr lang="nl-BE" smtClean="0"/>
              <a:t>spionage blootleggen?</a:t>
            </a:r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207</Words>
  <Application>Microsoft Office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Homcom</vt:lpstr>
      <vt:lpstr>AI</vt:lpstr>
      <vt:lpstr>Hoe kan AI werken</vt:lpstr>
      <vt:lpstr>Data</vt:lpstr>
      <vt:lpstr>Data </vt:lpstr>
      <vt:lpstr>Data</vt:lpstr>
      <vt:lpstr>Data</vt:lpstr>
      <vt:lpstr>Basis voor Spionage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Homcom</dc:title>
  <dc:creator>Roland</dc:creator>
  <cp:lastModifiedBy>Roland</cp:lastModifiedBy>
  <cp:revision>12</cp:revision>
  <dcterms:created xsi:type="dcterms:W3CDTF">2024-04-26T15:37:05Z</dcterms:created>
  <dcterms:modified xsi:type="dcterms:W3CDTF">2024-04-29T10:19:05Z</dcterms:modified>
</cp:coreProperties>
</file>