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7" r:id="rId4"/>
    <p:sldId id="266" r:id="rId5"/>
    <p:sldId id="263" r:id="rId6"/>
    <p:sldId id="264" r:id="rId7"/>
    <p:sldId id="265" r:id="rId8"/>
    <p:sldId id="268" r:id="rId9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10" autoAdjust="0"/>
    <p:restoredTop sz="94660"/>
  </p:normalViewPr>
  <p:slideViewPr>
    <p:cSldViewPr snapToGrid="0">
      <p:cViewPr varScale="1">
        <p:scale>
          <a:sx n="86" d="100"/>
          <a:sy n="86" d="100"/>
        </p:scale>
        <p:origin x="-24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6321F5C-F36D-6A8F-4248-05974EA8D7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xmlns="" id="{8BBA9CD9-0D0D-6C59-AC11-3DFC64D606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F0D15B61-3890-4D10-24B8-F246A336D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FF25-CF7B-42D8-A03F-CACBC911ACAA}" type="datetimeFigureOut">
              <a:rPr lang="nl-BE" smtClean="0"/>
              <a:pPr/>
              <a:t>6/11/2024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13FFA911-5046-3578-83FB-0F23BB35D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59677E41-9461-9C07-B7A7-D02DAA271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11CE4-8A17-447C-82DE-1F99416A2B0F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3692635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9F10011-6255-765D-95DD-522C4E048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A3B26110-BE64-3E19-004F-9A8096D91B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88369DC8-5BC7-68EE-9435-5638386D8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FF25-CF7B-42D8-A03F-CACBC911ACAA}" type="datetimeFigureOut">
              <a:rPr lang="nl-BE" smtClean="0"/>
              <a:pPr/>
              <a:t>6/11/2024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E965AE67-B734-25AA-512C-8A2B85F34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A5B5108F-711A-B263-B4E1-2CBD8FD9A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11CE4-8A17-447C-82DE-1F99416A2B0F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35321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xmlns="" id="{557BDEAC-994C-99F5-D064-A3A300F530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1F56BFDB-2AD1-85F9-9E68-A257DE7115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B91A74E9-7901-B4B8-91D1-2FD4CDCD6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FF25-CF7B-42D8-A03F-CACBC911ACAA}" type="datetimeFigureOut">
              <a:rPr lang="nl-BE" smtClean="0"/>
              <a:pPr/>
              <a:t>6/11/2024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18B62D27-F866-CC36-4B9E-EE09BF9F1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FF33021C-8414-9D47-A925-7B7C3FBD6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11CE4-8A17-447C-82DE-1F99416A2B0F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211898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453BACF-90D0-2E0E-AA8C-6FBADD1B3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763A5DB3-8901-43C5-2C17-58ECC5D57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83207C9D-CB64-5AD4-DFA9-F82B59D98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FF25-CF7B-42D8-A03F-CACBC911ACAA}" type="datetimeFigureOut">
              <a:rPr lang="nl-BE" smtClean="0"/>
              <a:pPr/>
              <a:t>6/11/2024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F40EDA96-3963-BDB1-EEE4-86EC56722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2044EA00-C6A6-2CBD-97B2-7D7932851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11CE4-8A17-447C-82DE-1F99416A2B0F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851323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A8B2CB6-DDD4-534D-7452-9AF7F2A91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BCC99BA5-3FF2-DC98-436A-EFF2C4A6B3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44D3A668-B6F1-FD9A-31BC-A93A7F90C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FF25-CF7B-42D8-A03F-CACBC911ACAA}" type="datetimeFigureOut">
              <a:rPr lang="nl-BE" smtClean="0"/>
              <a:pPr/>
              <a:t>6/11/2024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C4DC4E24-88A3-8290-7B78-07FB886F0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BCC52C2D-375E-55BE-E9D2-96A0A777B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11CE4-8A17-447C-82DE-1F99416A2B0F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3270297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B3AA58D-9FC1-FE7C-8CFE-EBC3F1D93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DE15519E-2811-2B27-3F1D-C3998F2B07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D5268229-CCEF-2E8C-B13C-A0C53360C2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7862BE36-33E9-2533-A367-55FB3A60A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FF25-CF7B-42D8-A03F-CACBC911ACAA}" type="datetimeFigureOut">
              <a:rPr lang="nl-BE" smtClean="0"/>
              <a:pPr/>
              <a:t>6/11/2024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54F53456-561F-E8F4-C8F4-64CE61616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C110E154-E6C5-39A7-B71C-12621D454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11CE4-8A17-447C-82DE-1F99416A2B0F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3760318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AE6EBAA-B8A3-BB12-BB85-8212D2804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0566716C-7F22-EF7F-BED2-6AFEF72C1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D2C61EE3-C9AB-B960-D7EA-C81F16A758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xmlns="" id="{A8522C3D-826C-339F-4A38-F3B20ACAB6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xmlns="" id="{D3A1DB74-1EA7-DF84-40D1-A007EEC9A8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xmlns="" id="{D12AAEFB-7420-05D1-D82A-78FA8FB9B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FF25-CF7B-42D8-A03F-CACBC911ACAA}" type="datetimeFigureOut">
              <a:rPr lang="nl-BE" smtClean="0"/>
              <a:pPr/>
              <a:t>6/11/2024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xmlns="" id="{76780540-65A3-EC68-5311-AED685EE0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xmlns="" id="{E3D1048D-4E7E-A5BB-AF22-25C77D5B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11CE4-8A17-447C-82DE-1F99416A2B0F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3550786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6A90AEA-57D8-BB22-A3F5-D26CE6A5C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xmlns="" id="{F58D14F5-EBB2-C7C6-D81C-496F96A07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FF25-CF7B-42D8-A03F-CACBC911ACAA}" type="datetimeFigureOut">
              <a:rPr lang="nl-BE" smtClean="0"/>
              <a:pPr/>
              <a:t>6/11/2024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xmlns="" id="{3FD06200-B302-0814-13E8-855190618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xmlns="" id="{A46D7F1E-2B1F-9900-6111-8F78330F9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11CE4-8A17-447C-82DE-1F99416A2B0F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2546120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xmlns="" id="{BDE20ED6-C123-3C0A-072F-B969A2337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FF25-CF7B-42D8-A03F-CACBC911ACAA}" type="datetimeFigureOut">
              <a:rPr lang="nl-BE" smtClean="0"/>
              <a:pPr/>
              <a:t>6/11/2024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xmlns="" id="{90A268D3-D89C-DF81-670D-2D9CF39F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xmlns="" id="{545A3459-7BFB-F277-F743-334C28689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11CE4-8A17-447C-82DE-1F99416A2B0F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1438987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9917C1E-1EBA-F68A-B1BF-B952190C4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6A1D7914-DB9B-54B4-24C7-06818213C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B121CFA0-7E74-C962-7876-1950D36B6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C9448D2F-ADD0-1E93-DA4E-E73EB8907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FF25-CF7B-42D8-A03F-CACBC911ACAA}" type="datetimeFigureOut">
              <a:rPr lang="nl-BE" smtClean="0"/>
              <a:pPr/>
              <a:t>6/11/2024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D27E0C65-7DF7-3280-22CA-E8A1D6216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27D554FE-4789-0BC4-5E00-B96DE190F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11CE4-8A17-447C-82DE-1F99416A2B0F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2617472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323CDA9-E5D5-0393-8154-CB8FBCF1B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xmlns="" id="{F386E408-0A61-A8C1-A9E3-EDA52488B7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890C6A2B-E863-6115-A064-043833816C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39AF7995-1E74-F1AA-E51E-79D6BF9E9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FF25-CF7B-42D8-A03F-CACBC911ACAA}" type="datetimeFigureOut">
              <a:rPr lang="nl-BE" smtClean="0"/>
              <a:pPr/>
              <a:t>6/11/2024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D7EE82FF-56A6-C21D-D315-652A79478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C5A9AEF6-0CFC-AE10-6A59-F75886044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11CE4-8A17-447C-82DE-1F99416A2B0F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3854713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xmlns="" id="{4CBF73D1-100C-372A-7870-55F0E56DC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67923726-E230-E05D-2B85-DD5957DC34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59E5E010-5B26-C45F-ECE4-DB9F460E4A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414FF25-CF7B-42D8-A03F-CACBC911ACAA}" type="datetimeFigureOut">
              <a:rPr lang="nl-BE" smtClean="0"/>
              <a:pPr/>
              <a:t>6/11/2024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539A4F59-1C60-F804-6F1C-3F5AF6A040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19828455-0F52-2991-3178-99F4EBBA15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911CE4-8A17-447C-82DE-1F99416A2B0F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2764989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B1E6063-BAB1-0D1B-8DB5-E6C8203A83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err="1"/>
              <a:t>Homcom</a:t>
            </a:r>
            <a:r>
              <a:rPr lang="nl-BE" dirty="0"/>
              <a:t>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xmlns="" id="{7315CFD5-98F5-6DDF-E604-296509DCA5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 dirty="0"/>
          </a:p>
          <a:p>
            <a:r>
              <a:rPr lang="nl-BE" dirty="0"/>
              <a:t>Oktober 2024</a:t>
            </a:r>
          </a:p>
        </p:txBody>
      </p:sp>
    </p:spTree>
    <p:extLst>
      <p:ext uri="{BB962C8B-B14F-4D97-AF65-F5344CB8AC3E}">
        <p14:creationId xmlns:p14="http://schemas.microsoft.com/office/powerpoint/2010/main" xmlns="" val="400285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5B91849-3B31-5088-56F2-9CD080715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xmlns="" id="{3C67EBC0-8A7C-0B6C-14B2-9F3DD2CF31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25314" y="457200"/>
            <a:ext cx="6172200" cy="4873625"/>
          </a:xfrm>
        </p:spPr>
        <p:txBody>
          <a:bodyPr/>
          <a:lstStyle/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5217AEDF-D642-AE62-4C31-9E2CFE3380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5400238" cy="3811588"/>
          </a:xfrm>
        </p:spPr>
        <p:txBody>
          <a:bodyPr>
            <a:normAutofit fontScale="92500" lnSpcReduction="20000"/>
          </a:bodyPr>
          <a:lstStyle/>
          <a:p>
            <a:r>
              <a:rPr lang="nl-BE" dirty="0"/>
              <a:t>		</a:t>
            </a:r>
          </a:p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r>
              <a:rPr lang="nl-BE" dirty="0"/>
              <a:t>		</a:t>
            </a:r>
            <a:r>
              <a:rPr lang="nl-BE" sz="7200" dirty="0"/>
              <a:t>AI </a:t>
            </a:r>
          </a:p>
          <a:p>
            <a:r>
              <a:rPr lang="nl-BE" sz="7200" dirty="0"/>
              <a:t>	en Smartschool</a:t>
            </a:r>
          </a:p>
        </p:txBody>
      </p:sp>
    </p:spTree>
    <p:extLst>
      <p:ext uri="{BB962C8B-B14F-4D97-AF65-F5344CB8AC3E}">
        <p14:creationId xmlns:p14="http://schemas.microsoft.com/office/powerpoint/2010/main" xmlns="" val="2492122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871DD00-95C4-AC53-F4B8-ACA2EE5BB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Smartschool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xmlns="" id="{C819F7D6-0BD7-2C22-1138-0353E1366B9C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C68AC6AE-C185-8D41-2A66-832C6601A75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BE" dirty="0"/>
              <a:t>Kritiek over gebruik van AI</a:t>
            </a:r>
          </a:p>
          <a:p>
            <a:endParaRPr lang="nl-BE" dirty="0"/>
          </a:p>
          <a:p>
            <a:r>
              <a:rPr lang="nl-BE" dirty="0"/>
              <a:t>-3 criteria van leerlingen</a:t>
            </a:r>
          </a:p>
          <a:p>
            <a:r>
              <a:rPr lang="nl-BE" dirty="0"/>
              <a:t>	veel afwezigheden</a:t>
            </a:r>
          </a:p>
          <a:p>
            <a:r>
              <a:rPr lang="nl-BE" dirty="0"/>
              <a:t>	slechte resultaten</a:t>
            </a:r>
          </a:p>
          <a:p>
            <a:r>
              <a:rPr lang="nl-BE" dirty="0"/>
              <a:t>	weinig interactie met 	Smartschool</a:t>
            </a:r>
          </a:p>
          <a:p>
            <a:r>
              <a:rPr lang="nl-BE" dirty="0"/>
              <a:t>Maar data van kinderen raken bekend !</a:t>
            </a:r>
          </a:p>
          <a:p>
            <a:endParaRPr lang="nl-BE" dirty="0"/>
          </a:p>
          <a:p>
            <a:endParaRPr lang="nl-BE" dirty="0"/>
          </a:p>
          <a:p>
            <a:r>
              <a:rPr lang="nl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278840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9DC0259-47BB-4419-63A5-F2185CFFD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Celeb</a:t>
            </a:r>
            <a:r>
              <a:rPr lang="nl-BE" dirty="0" err="1"/>
              <a:t>-</a:t>
            </a:r>
            <a:r>
              <a:rPr lang="nl-BE" dirty="0" err="1" smtClean="0"/>
              <a:t>bite-scams</a:t>
            </a:r>
            <a:endParaRPr lang="nl-BE" dirty="0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xmlns="" id="{BAA3A716-00EB-90AF-6FF0-970407D1C719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2C57B55F-A66A-6E69-D469-C6DCBA52228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BE" dirty="0"/>
              <a:t>Valse advertenties met bekende figuren</a:t>
            </a:r>
          </a:p>
          <a:p>
            <a:endParaRPr lang="nl-BE" dirty="0"/>
          </a:p>
          <a:p>
            <a:r>
              <a:rPr lang="nl-BE" dirty="0"/>
              <a:t>AI (Meta) probeert een systeem te ontwikkelen om dat te detecteren</a:t>
            </a:r>
          </a:p>
          <a:p>
            <a:r>
              <a:rPr lang="nl-BE" dirty="0"/>
              <a:t>O.A met gezichtsherkenning-technologie</a:t>
            </a:r>
          </a:p>
        </p:txBody>
      </p:sp>
    </p:spTree>
    <p:extLst>
      <p:ext uri="{BB962C8B-B14F-4D97-AF65-F5344CB8AC3E}">
        <p14:creationId xmlns:p14="http://schemas.microsoft.com/office/powerpoint/2010/main" xmlns="" val="143371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2ED76AC4-22A4-B0BF-013A-789ADB26C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E5983B16-B7BB-0CA2-B858-22A1FC248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5EC0C849-C2D4-7EBA-95C6-50A0006C91E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BE" dirty="0"/>
              <a:t>AI en Fishing</a:t>
            </a:r>
          </a:p>
          <a:p>
            <a:endParaRPr lang="nl-BE" dirty="0"/>
          </a:p>
          <a:p>
            <a:r>
              <a:rPr lang="nl-BE" dirty="0"/>
              <a:t>Fishing mails met foto’s van </a:t>
            </a:r>
            <a:r>
              <a:rPr lang="nl-BE" dirty="0" err="1"/>
              <a:t>oa</a:t>
            </a:r>
            <a:endParaRPr lang="nl-BE" dirty="0"/>
          </a:p>
          <a:p>
            <a:pPr marL="285750" indent="-285750">
              <a:buFontTx/>
              <a:buChar char="-"/>
            </a:pPr>
            <a:r>
              <a:rPr lang="nl-BE" dirty="0"/>
              <a:t>Fatma </a:t>
            </a:r>
            <a:r>
              <a:rPr lang="nl-BE" dirty="0" err="1"/>
              <a:t>Taspinar</a:t>
            </a:r>
            <a:endParaRPr lang="nl-BE" dirty="0"/>
          </a:p>
          <a:p>
            <a:pPr marL="285750" indent="-285750">
              <a:buFontTx/>
              <a:buChar char="-"/>
            </a:pPr>
            <a:r>
              <a:rPr lang="nl-BE" dirty="0"/>
              <a:t>Karen </a:t>
            </a:r>
            <a:r>
              <a:rPr lang="nl-BE" dirty="0" err="1"/>
              <a:t>Daemen</a:t>
            </a:r>
            <a:endParaRPr lang="nl-BE" dirty="0"/>
          </a:p>
          <a:p>
            <a:pPr marL="285750" indent="-285750">
              <a:buFontTx/>
              <a:buChar char="-"/>
            </a:pPr>
            <a:r>
              <a:rPr lang="nl-BE" dirty="0"/>
              <a:t>Voor de aankoop van  cryptomunten</a:t>
            </a:r>
          </a:p>
        </p:txBody>
      </p:sp>
    </p:spTree>
    <p:extLst>
      <p:ext uri="{BB962C8B-B14F-4D97-AF65-F5344CB8AC3E}">
        <p14:creationId xmlns:p14="http://schemas.microsoft.com/office/powerpoint/2010/main" xmlns="" val="3401877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7A4F5989-4052-328D-6047-F2AF22456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92E48B61-C9E9-4038-E77E-A9EE888FF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7C4EBF1B-84DF-E062-9F73-7FB6C798FD6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BE" sz="3200" dirty="0"/>
              <a:t>AI </a:t>
            </a:r>
          </a:p>
          <a:p>
            <a:endParaRPr lang="nl-BE" dirty="0"/>
          </a:p>
          <a:p>
            <a:r>
              <a:rPr lang="nl-BE" dirty="0"/>
              <a:t>Bied de mogelijkheid aan om met </a:t>
            </a:r>
          </a:p>
          <a:p>
            <a:r>
              <a:rPr lang="nl-BE" dirty="0"/>
              <a:t>Overledenen te praten ?</a:t>
            </a:r>
          </a:p>
        </p:txBody>
      </p:sp>
    </p:spTree>
    <p:extLst>
      <p:ext uri="{BB962C8B-B14F-4D97-AF65-F5344CB8AC3E}">
        <p14:creationId xmlns:p14="http://schemas.microsoft.com/office/powerpoint/2010/main" xmlns="" val="745216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0712323-2D88-CAAD-5F00-8C5629391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99FAA9FC-A09C-79EA-1EDA-045E8E8CA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643241ED-849F-DB5A-2324-77FDB1D7984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nl-BE" sz="3600" dirty="0"/>
              <a:t>AI</a:t>
            </a:r>
          </a:p>
          <a:p>
            <a:r>
              <a:rPr lang="nl-BE" sz="2000" dirty="0"/>
              <a:t>Duizenden artiesten betogen tegen het gebruik van hun werk </a:t>
            </a:r>
            <a:r>
              <a:rPr lang="nl-BE" sz="2000" dirty="0" smtClean="0"/>
              <a:t>door </a:t>
            </a:r>
            <a:r>
              <a:rPr lang="nl-BE" sz="2000" dirty="0"/>
              <a:t>AI</a:t>
            </a:r>
          </a:p>
        </p:txBody>
      </p:sp>
    </p:spTree>
    <p:extLst>
      <p:ext uri="{BB962C8B-B14F-4D97-AF65-F5344CB8AC3E}">
        <p14:creationId xmlns:p14="http://schemas.microsoft.com/office/powerpoint/2010/main" xmlns="" val="2955406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A537661-DE0C-00B8-B4D2-28F292451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F266614C-0309-0171-9010-5F6FC1E29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35CF18A0-347F-1D10-764D-3AFC392B013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BE" dirty="0"/>
              <a:t>Minstens 80 procent van studenten maakten reeds gebruik van </a:t>
            </a:r>
            <a:r>
              <a:rPr lang="nl-BE" dirty="0" err="1"/>
              <a:t>ChatGPT</a:t>
            </a:r>
            <a:r>
              <a:rPr lang="nl-BE" dirty="0"/>
              <a:t> om een tekst te schrijven voor </a:t>
            </a:r>
            <a:r>
              <a:rPr lang="nl-BE"/>
              <a:t>hun schoolwerk</a:t>
            </a:r>
          </a:p>
        </p:txBody>
      </p:sp>
    </p:spTree>
    <p:extLst>
      <p:ext uri="{BB962C8B-B14F-4D97-AF65-F5344CB8AC3E}">
        <p14:creationId xmlns:p14="http://schemas.microsoft.com/office/powerpoint/2010/main" xmlns="" val="383839920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95</Words>
  <Application>Microsoft Office PowerPoint</Application>
  <PresentationFormat>Aangepast</PresentationFormat>
  <Paragraphs>38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Kantoorthema</vt:lpstr>
      <vt:lpstr>Homcom </vt:lpstr>
      <vt:lpstr>Dia 2</vt:lpstr>
      <vt:lpstr>Smartschool</vt:lpstr>
      <vt:lpstr>Celeb-bite-scams</vt:lpstr>
      <vt:lpstr>Dia 5</vt:lpstr>
      <vt:lpstr>Dia 6</vt:lpstr>
      <vt:lpstr>Dia 7</vt:lpstr>
      <vt:lpstr>Dia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Homcom </dc:title>
  <dc:creator>Roland Knockaert</dc:creator>
  <cp:lastModifiedBy>Sigrid</cp:lastModifiedBy>
  <cp:revision>7</cp:revision>
  <dcterms:created xsi:type="dcterms:W3CDTF">2024-10-27T10:25:02Z</dcterms:created>
  <dcterms:modified xsi:type="dcterms:W3CDTF">2024-11-06T11:22:08Z</dcterms:modified>
</cp:coreProperties>
</file>