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6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94268-DD73-44E8-9730-2D7156E7B52F}" type="datetimeFigureOut">
              <a:rPr lang="nl-BE" smtClean="0"/>
              <a:pPr/>
              <a:t>27/05/2024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50AF4-18A2-4281-A732-ECA2585E84D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HOMCOM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Mei 2024</a:t>
            </a:r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NVIDIA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Chip maker</a:t>
            </a:r>
          </a:p>
          <a:p>
            <a:r>
              <a:rPr lang="nl-BE" dirty="0" smtClean="0"/>
              <a:t>Winnaar van doorbraak AI</a:t>
            </a:r>
          </a:p>
          <a:p>
            <a:r>
              <a:rPr lang="nl-BE" dirty="0" smtClean="0"/>
              <a:t>Omzet dit jaar verdrievoudigd</a:t>
            </a:r>
          </a:p>
          <a:p>
            <a:r>
              <a:rPr lang="nl-BE" dirty="0" smtClean="0"/>
              <a:t>Zij maken </a:t>
            </a:r>
            <a:r>
              <a:rPr lang="nl-BE" dirty="0" err="1" smtClean="0"/>
              <a:t>GPU’s</a:t>
            </a:r>
            <a:r>
              <a:rPr lang="nl-BE" dirty="0" smtClean="0"/>
              <a:t> (</a:t>
            </a:r>
            <a:r>
              <a:rPr lang="nl-BE" dirty="0" err="1" smtClean="0"/>
              <a:t>Graphic</a:t>
            </a:r>
            <a:r>
              <a:rPr lang="nl-BE" dirty="0" smtClean="0"/>
              <a:t> processing units) die meerdere berekeningen tegelijk maken</a:t>
            </a:r>
          </a:p>
          <a:p>
            <a:r>
              <a:rPr lang="nl-BE" dirty="0" smtClean="0"/>
              <a:t>Tegenover staan de </a:t>
            </a:r>
            <a:r>
              <a:rPr lang="nl-BE" dirty="0" err="1" smtClean="0"/>
              <a:t>CPU’s</a:t>
            </a:r>
            <a:r>
              <a:rPr lang="nl-BE" dirty="0" smtClean="0"/>
              <a:t> (</a:t>
            </a:r>
            <a:r>
              <a:rPr lang="nl-BE" dirty="0" err="1" smtClean="0"/>
              <a:t>central</a:t>
            </a:r>
            <a:r>
              <a:rPr lang="nl-BE" dirty="0" smtClean="0"/>
              <a:t> processing unit) die slechts 1 berekening tegelijk maakt</a:t>
            </a:r>
            <a:endParaRPr lang="nl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NVIDIA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Komt na Microsoft en Apple</a:t>
            </a:r>
          </a:p>
          <a:p>
            <a:r>
              <a:rPr lang="nl-BE" dirty="0" smtClean="0"/>
              <a:t>Superchip H100</a:t>
            </a:r>
          </a:p>
          <a:p>
            <a:r>
              <a:rPr lang="nl-BE" dirty="0" err="1" smtClean="0"/>
              <a:t>Amazon</a:t>
            </a:r>
            <a:r>
              <a:rPr lang="nl-BE" dirty="0" smtClean="0"/>
              <a:t>, Microsoft, </a:t>
            </a:r>
            <a:r>
              <a:rPr lang="nl-BE" dirty="0" err="1" smtClean="0"/>
              <a:t>Meta</a:t>
            </a:r>
            <a:r>
              <a:rPr lang="nl-BE" dirty="0" smtClean="0"/>
              <a:t> (</a:t>
            </a:r>
            <a:r>
              <a:rPr lang="nl-BE" dirty="0" err="1" smtClean="0"/>
              <a:t>Facebook</a:t>
            </a:r>
            <a:r>
              <a:rPr lang="nl-BE" dirty="0" smtClean="0"/>
              <a:t>) en </a:t>
            </a:r>
            <a:r>
              <a:rPr lang="nl-BE" dirty="0" err="1" smtClean="0"/>
              <a:t>Alphabet</a:t>
            </a:r>
            <a:r>
              <a:rPr lang="nl-BE" dirty="0" smtClean="0"/>
              <a:t> (Google) lopen storm voor de H100</a:t>
            </a:r>
            <a:endParaRPr lang="nl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DeepL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AI-start-up</a:t>
            </a:r>
            <a:r>
              <a:rPr lang="nl-BE" dirty="0" smtClean="0"/>
              <a:t> </a:t>
            </a:r>
          </a:p>
          <a:p>
            <a:r>
              <a:rPr lang="nl-BE" dirty="0" smtClean="0"/>
              <a:t>Waardevolste in Duitsland</a:t>
            </a:r>
          </a:p>
          <a:p>
            <a:r>
              <a:rPr lang="nl-BE" dirty="0" smtClean="0"/>
              <a:t>Vertalingen in 32 talen gebaseerd op AI</a:t>
            </a:r>
          </a:p>
          <a:p>
            <a:r>
              <a:rPr lang="nl-BE" dirty="0" smtClean="0"/>
              <a:t>Betere kwaliteit dan Google</a:t>
            </a:r>
            <a:endParaRPr lang="nl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Misbruik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Opnieuw twee misbruiken gekend</a:t>
            </a:r>
          </a:p>
          <a:p>
            <a:pPr lvl="1"/>
            <a:r>
              <a:rPr lang="nl-BE" dirty="0" smtClean="0"/>
              <a:t>Interview met </a:t>
            </a:r>
            <a:r>
              <a:rPr lang="nl-BE" dirty="0" err="1" smtClean="0"/>
              <a:t>Schumacher</a:t>
            </a:r>
            <a:endParaRPr lang="nl-BE" dirty="0" smtClean="0"/>
          </a:p>
          <a:p>
            <a:pPr lvl="1"/>
            <a:r>
              <a:rPr lang="nl-BE" dirty="0" smtClean="0"/>
              <a:t>Stem van gekende zangeres gebruikt</a:t>
            </a:r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</a:t>
            </a:r>
            <a:r>
              <a:rPr lang="nl-BE" dirty="0" smtClean="0"/>
              <a:t>volutie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Volgende stap </a:t>
            </a:r>
          </a:p>
          <a:p>
            <a:r>
              <a:rPr lang="nl-BE" dirty="0" smtClean="0"/>
              <a:t>Van AI naar AGI (</a:t>
            </a:r>
            <a:r>
              <a:rPr lang="nl-BE" dirty="0" err="1"/>
              <a:t>A</a:t>
            </a:r>
            <a:r>
              <a:rPr lang="nl-BE" dirty="0" err="1" smtClean="0"/>
              <a:t>rtifial</a:t>
            </a:r>
            <a:r>
              <a:rPr lang="nl-BE" dirty="0" smtClean="0"/>
              <a:t> General </a:t>
            </a:r>
            <a:r>
              <a:rPr lang="nl-BE" dirty="0" err="1" smtClean="0"/>
              <a:t>Intelligence</a:t>
            </a:r>
            <a:r>
              <a:rPr lang="nl-BE" dirty="0" smtClean="0"/>
              <a:t>)</a:t>
            </a:r>
          </a:p>
          <a:p>
            <a:endParaRPr lang="nl-BE" dirty="0"/>
          </a:p>
          <a:p>
            <a:r>
              <a:rPr lang="nl-BE" dirty="0" smtClean="0"/>
              <a:t>Waar AI 1 taak uitvoert moet AGI er meerdere tegelijk kunnen</a:t>
            </a:r>
            <a:endParaRPr lang="nl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Toepassing 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lnSpcReduction="10000"/>
          </a:bodyPr>
          <a:lstStyle/>
          <a:p>
            <a:r>
              <a:rPr lang="nl-BE" dirty="0" smtClean="0"/>
              <a:t>In Kortrijk (bedrijf noemt  HOPPY )</a:t>
            </a:r>
          </a:p>
          <a:p>
            <a:r>
              <a:rPr lang="nl-BE" smtClean="0"/>
              <a:t>Komen </a:t>
            </a:r>
            <a:r>
              <a:rPr lang="nl-BE" dirty="0" smtClean="0"/>
              <a:t>deelsteps met AI uitgerust</a:t>
            </a:r>
          </a:p>
          <a:p>
            <a:pPr lvl="1"/>
            <a:r>
              <a:rPr lang="nl-BE" dirty="0" smtClean="0"/>
              <a:t>Voor veiligheid</a:t>
            </a:r>
          </a:p>
          <a:p>
            <a:pPr lvl="1"/>
            <a:r>
              <a:rPr lang="nl-BE" dirty="0" smtClean="0"/>
              <a:t>Richtingsaanwijzers</a:t>
            </a:r>
          </a:p>
          <a:p>
            <a:pPr lvl="1"/>
            <a:r>
              <a:rPr lang="nl-BE" dirty="0" smtClean="0"/>
              <a:t>Goede vering </a:t>
            </a:r>
          </a:p>
          <a:p>
            <a:pPr lvl="1"/>
            <a:r>
              <a:rPr lang="nl-BE" dirty="0" smtClean="0"/>
              <a:t>Dubbel remsysteem</a:t>
            </a:r>
          </a:p>
          <a:p>
            <a:pPr lvl="1"/>
            <a:r>
              <a:rPr lang="nl-BE" dirty="0" err="1" smtClean="0"/>
              <a:t>GSM-houder</a:t>
            </a:r>
            <a:r>
              <a:rPr lang="nl-BE" dirty="0" smtClean="0"/>
              <a:t> en lader, </a:t>
            </a:r>
          </a:p>
          <a:p>
            <a:pPr lvl="1"/>
            <a:r>
              <a:rPr lang="nl-BE" dirty="0" smtClean="0"/>
              <a:t>Camera,  plaatsbepaling</a:t>
            </a:r>
            <a:endParaRPr lang="nl-BE" dirty="0"/>
          </a:p>
          <a:p>
            <a:pPr lvl="1"/>
            <a:r>
              <a:rPr lang="nl-BE" dirty="0" smtClean="0"/>
              <a:t>Automatische snelheidsaanpassingen</a:t>
            </a:r>
            <a:endParaRPr lang="nl-B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149</Words>
  <Application>Microsoft Office PowerPoint</Application>
  <PresentationFormat>Diavoorstelling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HOMCOM</vt:lpstr>
      <vt:lpstr>NVIDIA</vt:lpstr>
      <vt:lpstr>NVIDIA</vt:lpstr>
      <vt:lpstr>DeepL</vt:lpstr>
      <vt:lpstr>Misbruik</vt:lpstr>
      <vt:lpstr>Evolutie</vt:lpstr>
      <vt:lpstr>Toepassing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HOMCOM</dc:title>
  <dc:creator>Roland</dc:creator>
  <cp:lastModifiedBy>Roland</cp:lastModifiedBy>
  <cp:revision>13</cp:revision>
  <dcterms:created xsi:type="dcterms:W3CDTF">2024-05-26T15:09:18Z</dcterms:created>
  <dcterms:modified xsi:type="dcterms:W3CDTF">2024-05-27T09:29:44Z</dcterms:modified>
</cp:coreProperties>
</file>