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BD1-92FA-4616-8C56-300663A6160A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6276428-AFD3-424D-92A4-D86B12C278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31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BD1-92FA-4616-8C56-300663A6160A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276428-AFD3-424D-92A4-D86B12C278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12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BD1-92FA-4616-8C56-300663A6160A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276428-AFD3-424D-92A4-D86B12C278E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5784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BD1-92FA-4616-8C56-300663A6160A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276428-AFD3-424D-92A4-D86B12C278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889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BD1-92FA-4616-8C56-300663A6160A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276428-AFD3-424D-92A4-D86B12C278E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8700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BD1-92FA-4616-8C56-300663A6160A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276428-AFD3-424D-92A4-D86B12C278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083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BD1-92FA-4616-8C56-300663A6160A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6428-AFD3-424D-92A4-D86B12C278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893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BD1-92FA-4616-8C56-300663A6160A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6428-AFD3-424D-92A4-D86B12C278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490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BD1-92FA-4616-8C56-300663A6160A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6428-AFD3-424D-92A4-D86B12C278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80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BD1-92FA-4616-8C56-300663A6160A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276428-AFD3-424D-92A4-D86B12C278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152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BD1-92FA-4616-8C56-300663A6160A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276428-AFD3-424D-92A4-D86B12C278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88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BD1-92FA-4616-8C56-300663A6160A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276428-AFD3-424D-92A4-D86B12C278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194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BD1-92FA-4616-8C56-300663A6160A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6428-AFD3-424D-92A4-D86B12C278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4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BD1-92FA-4616-8C56-300663A6160A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6428-AFD3-424D-92A4-D86B12C278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951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BD1-92FA-4616-8C56-300663A6160A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6428-AFD3-424D-92A4-D86B12C278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053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BD1-92FA-4616-8C56-300663A6160A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276428-AFD3-424D-92A4-D86B12C278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452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4BD1-92FA-4616-8C56-300663A6160A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276428-AFD3-424D-92A4-D86B12C278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75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corder.easeus.com/" TargetMode="External"/><Relationship Id="rId2" Type="http://schemas.openxmlformats.org/officeDocument/2006/relationships/hyperlink" Target="https://recorder.easeus.com/screen-recording-tips/how-to-screen-record-protected-video.html?source=dsa&amp;gad_source=1&amp;gclid=EAIaIQobChMI4qqGvMv0iAMV2E1BAh1nCAKuEAAYASAAEgLm2vD_Bw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l.aiseesoft.com/solution/where-do-screenshots-go-on-window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hoonepc.nl/windows11/windows_11_instellingen_onderdeel_gaming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pring.nl/blog/beste-schermopname-software-voor-window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xyvideo.com/nl/drm-5-dingen-die-je-moet-wete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eer dan 100 gratis afbeeldingen van Beeldscherm en Comput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083" y="2807165"/>
            <a:ext cx="3463987" cy="32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9213" y="588147"/>
            <a:ext cx="8915399" cy="1231776"/>
          </a:xfrm>
        </p:spPr>
        <p:txBody>
          <a:bodyPr/>
          <a:lstStyle/>
          <a:p>
            <a:r>
              <a:rPr lang="nl-BE" dirty="0" err="1" smtClean="0"/>
              <a:t>ScreenCapture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Foto's en film maken van een pc beeldscherm</a:t>
            </a:r>
          </a:p>
          <a:p>
            <a:r>
              <a:rPr lang="nl-BE" dirty="0" smtClean="0"/>
              <a:t>En wat met DRM (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f*** is </a:t>
            </a:r>
            <a:r>
              <a:rPr lang="nl-BE" dirty="0" err="1" smtClean="0"/>
              <a:t>that</a:t>
            </a:r>
            <a:r>
              <a:rPr lang="nl-BE" dirty="0" smtClean="0"/>
              <a:t>)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671" y="1819923"/>
            <a:ext cx="3175534" cy="2592042"/>
          </a:xfrm>
          <a:prstGeom prst="rect">
            <a:avLst/>
          </a:prstGeom>
        </p:spPr>
      </p:pic>
      <p:pic>
        <p:nvPicPr>
          <p:cNvPr id="1032" name="Picture 8" descr="Vogel PNG Afbeeldingen, Download 170000+ Vogel Afbeeldinge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4092" y="2990551"/>
            <a:ext cx="2349968" cy="234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62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1929"/>
          </a:xfrm>
        </p:spPr>
        <p:txBody>
          <a:bodyPr/>
          <a:lstStyle/>
          <a:p>
            <a:r>
              <a:rPr lang="nl-BE" dirty="0"/>
              <a:t>Om het verhaal compleet te maken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55433" y="1376039"/>
            <a:ext cx="9649179" cy="4535183"/>
          </a:xfrm>
        </p:spPr>
        <p:txBody>
          <a:bodyPr/>
          <a:lstStyle/>
          <a:p>
            <a:r>
              <a:rPr lang="nl-BE" dirty="0" smtClean="0"/>
              <a:t>De 2</a:t>
            </a:r>
            <a:r>
              <a:rPr lang="nl-BE" baseline="30000" dirty="0" smtClean="0"/>
              <a:t>e</a:t>
            </a:r>
            <a:r>
              <a:rPr lang="nl-BE" dirty="0" smtClean="0"/>
              <a:t> methode is met een programma dat de DRM kan omzeilen.</a:t>
            </a:r>
          </a:p>
          <a:p>
            <a:r>
              <a:rPr lang="en-US" dirty="0">
                <a:hlinkClick r:id="rId2"/>
              </a:rPr>
              <a:t>EaseUS </a:t>
            </a:r>
            <a:r>
              <a:rPr lang="en-US" dirty="0" err="1" smtClean="0">
                <a:hlinkClick r:id="rId2"/>
              </a:rPr>
              <a:t>RecExperts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normaal</a:t>
            </a:r>
            <a:r>
              <a:rPr lang="en-US" dirty="0" smtClean="0"/>
              <a:t> screen capture </a:t>
            </a:r>
            <a:r>
              <a:rPr lang="en-US" dirty="0" err="1" smtClean="0"/>
              <a:t>krijg</a:t>
            </a:r>
            <a:r>
              <a:rPr lang="en-US" dirty="0" smtClean="0"/>
              <a:t> je </a:t>
            </a:r>
            <a:r>
              <a:rPr lang="en-US" dirty="0" err="1" smtClean="0"/>
              <a:t>ook</a:t>
            </a:r>
            <a:r>
              <a:rPr lang="en-US" dirty="0" smtClean="0"/>
              <a:t> met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programma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mooi</a:t>
            </a:r>
            <a:r>
              <a:rPr lang="en-US" dirty="0" smtClean="0"/>
              <a:t> </a:t>
            </a:r>
            <a:r>
              <a:rPr lang="en-US" dirty="0" err="1" smtClean="0"/>
              <a:t>egaal</a:t>
            </a:r>
            <a:r>
              <a:rPr lang="en-US" dirty="0" smtClean="0"/>
              <a:t> </a:t>
            </a:r>
            <a:r>
              <a:rPr lang="en-US" dirty="0" err="1" smtClean="0"/>
              <a:t>zwart</a:t>
            </a:r>
            <a:r>
              <a:rPr lang="en-US" dirty="0" smtClean="0"/>
              <a:t> </a:t>
            </a:r>
            <a:r>
              <a:rPr lang="en-US" dirty="0" err="1" smtClean="0"/>
              <a:t>scherm</a:t>
            </a:r>
            <a:r>
              <a:rPr lang="en-US" dirty="0" smtClean="0"/>
              <a:t> met </a:t>
            </a:r>
            <a:r>
              <a:rPr lang="en-US" dirty="0" err="1" smtClean="0"/>
              <a:t>enkel</a:t>
            </a:r>
            <a:r>
              <a:rPr lang="en-US" dirty="0" smtClean="0"/>
              <a:t> het </a:t>
            </a:r>
            <a:r>
              <a:rPr lang="en-US" dirty="0" err="1" smtClean="0"/>
              <a:t>geluid</a:t>
            </a:r>
            <a:r>
              <a:rPr lang="en-US" dirty="0" smtClean="0"/>
              <a:t> </a:t>
            </a:r>
            <a:r>
              <a:rPr lang="en-US" dirty="0" err="1" smtClean="0"/>
              <a:t>opgenomen</a:t>
            </a:r>
            <a:r>
              <a:rPr lang="en-US" dirty="0" smtClean="0"/>
              <a:t>.</a:t>
            </a:r>
          </a:p>
          <a:p>
            <a:r>
              <a:rPr lang="nl-BE" dirty="0" smtClean="0"/>
              <a:t>Maar er zit een knopje op waarbij je het zwart scherm kan uitschakelen.</a:t>
            </a:r>
          </a:p>
          <a:p>
            <a:r>
              <a:rPr lang="nl-BE" dirty="0" smtClean="0"/>
              <a:t>Het is wel een betalend programma en in gebruik redelijk eigenzinnig.</a:t>
            </a:r>
          </a:p>
          <a:p>
            <a:r>
              <a:rPr lang="nl-BE" dirty="0" smtClean="0"/>
              <a:t>Niet elke video kaart geeft een positief resultaat.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recorder.easeus.com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92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2950"/>
          </a:xfrm>
        </p:spPr>
        <p:txBody>
          <a:bodyPr/>
          <a:lstStyle/>
          <a:p>
            <a:r>
              <a:rPr lang="nl-BE" dirty="0" smtClean="0"/>
              <a:t>Tot slot.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86252" y="1447060"/>
            <a:ext cx="9418360" cy="4464162"/>
          </a:xfrm>
        </p:spPr>
        <p:txBody>
          <a:bodyPr/>
          <a:lstStyle/>
          <a:p>
            <a:r>
              <a:rPr lang="nl-BE" dirty="0" smtClean="0"/>
              <a:t>Er zijn veel programma’s en methodes om foto’s en film van een beeldscherm te maken.</a:t>
            </a:r>
          </a:p>
          <a:p>
            <a:r>
              <a:rPr lang="nl-BE" dirty="0" smtClean="0"/>
              <a:t>De door </a:t>
            </a:r>
            <a:r>
              <a:rPr lang="nl-BE" dirty="0" err="1" smtClean="0"/>
              <a:t>windows</a:t>
            </a:r>
            <a:r>
              <a:rPr lang="nl-BE" dirty="0" smtClean="0"/>
              <a:t> geleverde mogelijkheden zijn meestal ruim voldoende.</a:t>
            </a:r>
          </a:p>
          <a:p>
            <a:r>
              <a:rPr lang="nl-BE" dirty="0" smtClean="0"/>
              <a:t>Maar wie meer wil kan </a:t>
            </a:r>
            <a:r>
              <a:rPr lang="nl-BE" smtClean="0"/>
              <a:t>met wat </a:t>
            </a:r>
            <a:r>
              <a:rPr lang="nl-BE" dirty="0" smtClean="0"/>
              <a:t>zoekwerk programma’s vinden om eens te experimenteren.</a:t>
            </a:r>
          </a:p>
          <a:p>
            <a:r>
              <a:rPr lang="nl-BE" dirty="0" smtClean="0"/>
              <a:t>Zelf gebruik ik </a:t>
            </a:r>
            <a:r>
              <a:rPr lang="nl-BE" dirty="0" err="1" smtClean="0"/>
              <a:t>CyberLink</a:t>
            </a:r>
            <a:r>
              <a:rPr lang="nl-BE" dirty="0" smtClean="0"/>
              <a:t> Screen Recorder 4 die als onderdeel bij de media suite van </a:t>
            </a:r>
            <a:r>
              <a:rPr lang="nl-BE" dirty="0" err="1" smtClean="0"/>
              <a:t>CyberLink</a:t>
            </a:r>
            <a:r>
              <a:rPr lang="nl-BE" dirty="0" smtClean="0"/>
              <a:t> zit. Deze respecteert wel de DRM beveiliging en geeft dus een zwart beeld bij dergelijke content.</a:t>
            </a:r>
          </a:p>
          <a:p>
            <a:r>
              <a:rPr lang="nl-BE" dirty="0" smtClean="0"/>
              <a:t>Maar het is wel eens leuk om te onderzoeken wat er is en wat er kan.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64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6317"/>
          </a:xfrm>
        </p:spPr>
        <p:txBody>
          <a:bodyPr/>
          <a:lstStyle/>
          <a:p>
            <a:r>
              <a:rPr lang="nl-BE" dirty="0" err="1" smtClean="0"/>
              <a:t>ScreenCapture</a:t>
            </a:r>
            <a:r>
              <a:rPr lang="nl-BE" dirty="0" smtClean="0"/>
              <a:t>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33996" y="1526959"/>
            <a:ext cx="7039992" cy="4384263"/>
          </a:xfrm>
        </p:spPr>
        <p:txBody>
          <a:bodyPr/>
          <a:lstStyle/>
          <a:p>
            <a:r>
              <a:rPr lang="nl-BE" dirty="0" smtClean="0"/>
              <a:t>In Windows hebben we de functie “</a:t>
            </a:r>
            <a:r>
              <a:rPr lang="nl-BE" dirty="0" err="1" smtClean="0"/>
              <a:t>PrtScr</a:t>
            </a:r>
            <a:r>
              <a:rPr lang="nl-BE" dirty="0" smtClean="0"/>
              <a:t>” om een foto te maken van het beeldscherm.</a:t>
            </a:r>
          </a:p>
          <a:p>
            <a:r>
              <a:rPr lang="nl-BE" dirty="0" smtClean="0"/>
              <a:t>Met “</a:t>
            </a:r>
            <a:r>
              <a:rPr lang="nl-BE" dirty="0" err="1" smtClean="0"/>
              <a:t>PrtScr</a:t>
            </a:r>
            <a:r>
              <a:rPr lang="nl-BE" dirty="0" smtClean="0"/>
              <a:t>” krijgen we een menu om te kiezen wat voor soort foto we willen maken</a:t>
            </a:r>
          </a:p>
          <a:p>
            <a:pPr lvl="1"/>
            <a:r>
              <a:rPr lang="nl-BE" dirty="0" smtClean="0"/>
              <a:t>Rechthoekige modus </a:t>
            </a:r>
          </a:p>
          <a:p>
            <a:pPr lvl="1"/>
            <a:r>
              <a:rPr lang="nl-BE" dirty="0" smtClean="0"/>
              <a:t>Vrije modus </a:t>
            </a:r>
          </a:p>
          <a:p>
            <a:pPr lvl="1"/>
            <a:r>
              <a:rPr lang="nl-BE" dirty="0" smtClean="0"/>
              <a:t>Venster modus </a:t>
            </a:r>
          </a:p>
          <a:p>
            <a:pPr lvl="1"/>
            <a:r>
              <a:rPr lang="nl-BE" dirty="0" smtClean="0"/>
              <a:t>Volledig venster.</a:t>
            </a:r>
          </a:p>
          <a:p>
            <a:r>
              <a:rPr lang="nl-BE" dirty="0" smtClean="0"/>
              <a:t>Met “Alt + </a:t>
            </a:r>
            <a:r>
              <a:rPr lang="nl-BE" dirty="0" err="1" smtClean="0"/>
              <a:t>PrtScr</a:t>
            </a:r>
            <a:r>
              <a:rPr lang="nl-BE" dirty="0" smtClean="0"/>
              <a:t>” nemen we direct een foto van het actieve scherm of het volledige scherm.</a:t>
            </a:r>
          </a:p>
          <a:p>
            <a:r>
              <a:rPr lang="nl-BE" dirty="0" smtClean="0"/>
              <a:t>Simpel maar voor de meeste gevallen ruim voldoende</a:t>
            </a:r>
            <a:endParaRPr lang="en-US" dirty="0"/>
          </a:p>
        </p:txBody>
      </p:sp>
      <p:pic>
        <p:nvPicPr>
          <p:cNvPr id="2050" name="Picture 2" descr="Schermafbeelding met Windows 10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1642" y="164607"/>
            <a:ext cx="3709047" cy="19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642" y="2157658"/>
            <a:ext cx="3196715" cy="7682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642" y="3410780"/>
            <a:ext cx="3201355" cy="100142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019712" y="304144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Vrije modus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4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6418"/>
          </a:xfrm>
        </p:spPr>
        <p:txBody>
          <a:bodyPr/>
          <a:lstStyle/>
          <a:p>
            <a:r>
              <a:rPr lang="nl-BE" dirty="0" smtClean="0"/>
              <a:t>Klembord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53592" y="1429305"/>
            <a:ext cx="9951020" cy="5060272"/>
          </a:xfrm>
        </p:spPr>
        <p:txBody>
          <a:bodyPr/>
          <a:lstStyle/>
          <a:p>
            <a:r>
              <a:rPr lang="nl-NL" dirty="0" smtClean="0"/>
              <a:t>Als </a:t>
            </a:r>
            <a:r>
              <a:rPr lang="nl-NL" dirty="0"/>
              <a:t>u op de </a:t>
            </a:r>
            <a:r>
              <a:rPr lang="nl-NL" dirty="0" smtClean="0"/>
              <a:t>“</a:t>
            </a:r>
            <a:r>
              <a:rPr lang="nl-NL" dirty="0" err="1" smtClean="0"/>
              <a:t>PrtScr</a:t>
            </a:r>
            <a:r>
              <a:rPr lang="nl-NL" dirty="0" smtClean="0"/>
              <a:t>” toets </a:t>
            </a:r>
            <a:r>
              <a:rPr lang="nl-NL" dirty="0"/>
              <a:t>op uw toetsenbord drukt, wordt het volledige computerscherm opgeslagen als een screenshot op het klembord. In dat geval moet u vertrouwen op de opdracht Plakken om de schermafbeelding van het klembord op te halen naar een Windows-afbeeldingsapp zoals Paint of </a:t>
            </a:r>
            <a:r>
              <a:rPr lang="nl-NL" dirty="0" err="1"/>
              <a:t>PhotoShop</a:t>
            </a:r>
            <a:r>
              <a:rPr lang="nl-NL" dirty="0" smtClean="0"/>
              <a:t>.</a:t>
            </a:r>
          </a:p>
          <a:p>
            <a:r>
              <a:rPr lang="nl-NL" dirty="0" smtClean="0"/>
              <a:t>Ook in Office zoals in Word, PowerPoint, Publisher…. kan deze foto worden geplakt.</a:t>
            </a:r>
          </a:p>
          <a:p>
            <a:r>
              <a:rPr lang="nl-NL" dirty="0"/>
              <a:t>Een ding dat u moet weten, is dat het klembord uw screenshot slechts tijdelijk kan opslaan. Als u de schermafbeelding niet plakt, of als u een nieuwe schermafbeelding maakt met de </a:t>
            </a:r>
            <a:r>
              <a:rPr lang="nl-NL" dirty="0" err="1"/>
              <a:t>PrtScn</a:t>
            </a:r>
            <a:r>
              <a:rPr lang="nl-NL" dirty="0"/>
              <a:t>-toets, wordt de originele schermafbeelding op het klembord permanent gewist</a:t>
            </a:r>
            <a:r>
              <a:rPr lang="nl-NL" dirty="0" smtClean="0"/>
              <a:t>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nl.aiseesoft.com/solution/where-do-screenshots-go-on-windows.html</a:t>
            </a:r>
            <a:r>
              <a:rPr lang="en-US" dirty="0" smtClean="0"/>
              <a:t> </a:t>
            </a:r>
          </a:p>
          <a:p>
            <a:r>
              <a:rPr lang="nl-BE" dirty="0" smtClean="0"/>
              <a:t>Via “</a:t>
            </a:r>
            <a:r>
              <a:rPr lang="nl-BE" dirty="0" err="1" smtClean="0"/>
              <a:t>PrtScr</a:t>
            </a:r>
            <a:r>
              <a:rPr lang="nl-BE" dirty="0" smtClean="0"/>
              <a:t>” wordt in de map “Afbeeldingen\Schermopnamen” de gemaakte foto ook automatisch bewaard.</a:t>
            </a:r>
          </a:p>
          <a:p>
            <a:r>
              <a:rPr lang="nl-BE" dirty="0" smtClean="0"/>
              <a:t>Het formaat van de foto is hetzelfde als het beeld formaat (in pixels)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83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1828"/>
          </a:xfrm>
        </p:spPr>
        <p:txBody>
          <a:bodyPr/>
          <a:lstStyle/>
          <a:p>
            <a:r>
              <a:rPr lang="nl-BE" dirty="0" smtClean="0"/>
              <a:t>Film opnemen met </a:t>
            </a:r>
            <a:r>
              <a:rPr lang="nl-BE" dirty="0" err="1" smtClean="0"/>
              <a:t>windows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7678" y="1455938"/>
            <a:ext cx="9666934" cy="4455284"/>
          </a:xfrm>
        </p:spPr>
        <p:txBody>
          <a:bodyPr/>
          <a:lstStyle/>
          <a:p>
            <a:r>
              <a:rPr lang="nl-BE" dirty="0"/>
              <a:t>Als u het Windows </a:t>
            </a:r>
            <a:r>
              <a:rPr lang="nl-BE" dirty="0" smtClean="0"/>
              <a:t>10 of 11 </a:t>
            </a:r>
            <a:r>
              <a:rPr lang="nl-BE" dirty="0"/>
              <a:t>besturingssysteem gebruikt, hebt u al een ingebouwde schermrecorder, genaamd </a:t>
            </a:r>
            <a:r>
              <a:rPr lang="nl-BE" dirty="0">
                <a:hlinkClick r:id="rId2"/>
              </a:rPr>
              <a:t>Xbox Game Bar</a:t>
            </a:r>
            <a:r>
              <a:rPr lang="nl-BE" dirty="0"/>
              <a:t>. Het heeft vrij beperkte </a:t>
            </a:r>
            <a:r>
              <a:rPr lang="nl-BE" dirty="0" smtClean="0"/>
              <a:t>mogelijkheden, maar simpel kan soms meer dan genoeg zijn.</a:t>
            </a:r>
          </a:p>
          <a:p>
            <a:pPr lvl="0"/>
            <a:r>
              <a:rPr lang="nl-BE" dirty="0"/>
              <a:t>Druk tegelijkertijd op de </a:t>
            </a:r>
            <a:r>
              <a:rPr lang="nl-BE" b="1" dirty="0"/>
              <a:t>Windows</a:t>
            </a:r>
            <a:r>
              <a:rPr lang="nl-BE" dirty="0"/>
              <a:t> toets en </a:t>
            </a:r>
            <a:r>
              <a:rPr lang="nl-BE" b="1" dirty="0"/>
              <a:t>G</a:t>
            </a:r>
            <a:r>
              <a:rPr lang="nl-BE" dirty="0" smtClean="0"/>
              <a:t>.</a:t>
            </a:r>
          </a:p>
          <a:p>
            <a:r>
              <a:rPr lang="nl-BE" dirty="0"/>
              <a:t>U ziet nu het Xbox Game Bar menu. Klik op </a:t>
            </a:r>
            <a:r>
              <a:rPr lang="nl-BE" b="1" dirty="0"/>
              <a:t>Start </a:t>
            </a:r>
            <a:r>
              <a:rPr lang="nl-BE" b="1" dirty="0" err="1"/>
              <a:t>Recording</a:t>
            </a:r>
            <a:r>
              <a:rPr lang="nl-BE" b="1" dirty="0"/>
              <a:t> </a:t>
            </a:r>
            <a:r>
              <a:rPr lang="nl-BE" dirty="0"/>
              <a:t>links bovenin uw scherm. U kunt ook uw stem opnemen door op de knop </a:t>
            </a:r>
            <a:r>
              <a:rPr lang="nl-BE" b="1" dirty="0" err="1"/>
              <a:t>Microphone</a:t>
            </a:r>
            <a:r>
              <a:rPr lang="nl-BE" dirty="0"/>
              <a:t> te klikken.</a:t>
            </a:r>
            <a:endParaRPr lang="en-US" dirty="0"/>
          </a:p>
          <a:p>
            <a:r>
              <a:rPr lang="nl-BE" dirty="0"/>
              <a:t>Als u klaar bent met opnemen, opent u het Xbox Game Bar menu en klikt u op </a:t>
            </a:r>
            <a:r>
              <a:rPr lang="nl-BE" b="1" dirty="0"/>
              <a:t>Stop Recording</a:t>
            </a:r>
            <a:r>
              <a:rPr lang="nl-BE" dirty="0"/>
              <a:t>.</a:t>
            </a:r>
            <a:endParaRPr lang="en-US" dirty="0"/>
          </a:p>
          <a:p>
            <a:r>
              <a:rPr lang="nl-BE" dirty="0"/>
              <a:t>Gefeliciteerd! U heeft uw schermopname gemaakt. U kunt het vinden in de </a:t>
            </a:r>
            <a:r>
              <a:rPr lang="nl-BE" b="1" dirty="0" err="1"/>
              <a:t>Captures</a:t>
            </a:r>
            <a:r>
              <a:rPr lang="nl-BE" dirty="0"/>
              <a:t> </a:t>
            </a:r>
            <a:r>
              <a:rPr lang="nl-BE" dirty="0" smtClean="0"/>
              <a:t>of </a:t>
            </a:r>
            <a:r>
              <a:rPr lang="nl-BE" b="1" dirty="0" smtClean="0"/>
              <a:t>Schermopname</a:t>
            </a:r>
            <a:r>
              <a:rPr lang="nl-BE" dirty="0" smtClean="0"/>
              <a:t> </a:t>
            </a:r>
            <a:r>
              <a:rPr lang="nl-BE" dirty="0" err="1" smtClean="0"/>
              <a:t>submap</a:t>
            </a:r>
            <a:r>
              <a:rPr lang="nl-BE" dirty="0" smtClean="0"/>
              <a:t> </a:t>
            </a:r>
            <a:r>
              <a:rPr lang="nl-BE" dirty="0"/>
              <a:t>van de </a:t>
            </a:r>
            <a:r>
              <a:rPr lang="nl-BE" b="1" dirty="0" err="1"/>
              <a:t>Videos</a:t>
            </a:r>
            <a:r>
              <a:rPr lang="nl-BE" dirty="0"/>
              <a:t> map.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99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9684"/>
          </a:xfrm>
        </p:spPr>
        <p:txBody>
          <a:bodyPr/>
          <a:lstStyle/>
          <a:p>
            <a:r>
              <a:rPr lang="nl-BE" dirty="0" smtClean="0"/>
              <a:t>We willen meer…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3188" y="1393794"/>
            <a:ext cx="9631424" cy="4517428"/>
          </a:xfrm>
        </p:spPr>
        <p:txBody>
          <a:bodyPr/>
          <a:lstStyle/>
          <a:p>
            <a:r>
              <a:rPr lang="nl-BE" dirty="0" smtClean="0"/>
              <a:t>Om een gewone foto of film van het scherm te maken hebben we dus genoeg aan de mogelijkheden van </a:t>
            </a:r>
            <a:r>
              <a:rPr lang="nl-BE" dirty="0" err="1" smtClean="0"/>
              <a:t>windows</a:t>
            </a:r>
            <a:r>
              <a:rPr lang="nl-BE" dirty="0" smtClean="0"/>
              <a:t> plus eventueel een foto/film programma voor het maken van een uitsnede kleur aanpassen enz. </a:t>
            </a:r>
          </a:p>
          <a:p>
            <a:r>
              <a:rPr lang="nl-BE" dirty="0" smtClean="0"/>
              <a:t>Als fotoprogramma kan elk pakket dienen bv: Paint shop Pro of Paint (wat in </a:t>
            </a:r>
            <a:r>
              <a:rPr lang="nl-BE" dirty="0" err="1" smtClean="0"/>
              <a:t>windows</a:t>
            </a:r>
            <a:r>
              <a:rPr lang="nl-BE" dirty="0" smtClean="0"/>
              <a:t> als standaard tekenprogramma zit).</a:t>
            </a:r>
          </a:p>
          <a:p>
            <a:r>
              <a:rPr lang="nl-BE" dirty="0" smtClean="0"/>
              <a:t>Er zijn natuurlijk ook een hele hoop aparte programma’s die dienen voor </a:t>
            </a:r>
            <a:r>
              <a:rPr lang="nl-BE" dirty="0" err="1" smtClean="0"/>
              <a:t>screencapture</a:t>
            </a:r>
            <a:r>
              <a:rPr lang="nl-BE" dirty="0" smtClean="0"/>
              <a:t>.</a:t>
            </a:r>
          </a:p>
          <a:p>
            <a:r>
              <a:rPr lang="nl-BE" dirty="0" smtClean="0"/>
              <a:t>Deze kunnen natuurlijk veel meer, dus zowel foto’s als ook een film van het scherm maken.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63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 vinden we deze programma’s</a:t>
            </a:r>
            <a:endParaRPr lang="en-US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6229896"/>
              </p:ext>
            </p:extLst>
          </p:nvPr>
        </p:nvGraphicFramePr>
        <p:xfrm>
          <a:off x="2652109" y="1538796"/>
          <a:ext cx="4538438" cy="3778249"/>
        </p:xfrm>
        <a:graphic>
          <a:graphicData uri="http://schemas.openxmlformats.org/drawingml/2006/table">
            <a:tbl>
              <a:tblPr/>
              <a:tblGrid>
                <a:gridCol w="2225024">
                  <a:extLst>
                    <a:ext uri="{9D8B030D-6E8A-4147-A177-3AD203B41FA5}">
                      <a16:colId xmlns:a16="http://schemas.microsoft.com/office/drawing/2014/main" xmlns="" val="3505766984"/>
                    </a:ext>
                  </a:extLst>
                </a:gridCol>
                <a:gridCol w="2313414">
                  <a:extLst>
                    <a:ext uri="{9D8B030D-6E8A-4147-A177-3AD203B41FA5}">
                      <a16:colId xmlns:a16="http://schemas.microsoft.com/office/drawing/2014/main" xmlns="" val="2875718840"/>
                    </a:ext>
                  </a:extLst>
                </a:gridCol>
              </a:tblGrid>
              <a:tr h="578651">
                <a:tc>
                  <a:txBody>
                    <a:bodyPr/>
                    <a:lstStyle/>
                    <a:p>
                      <a:pPr fontAlgn="ctr"/>
                      <a:r>
                        <a:rPr lang="en-US" sz="1300" b="1">
                          <a:solidFill>
                            <a:srgbClr val="40464A"/>
                          </a:solidFill>
                          <a:effectLst/>
                          <a:latin typeface="Georgia" panose="02040502050405020303" pitchFamily="18" charset="0"/>
                        </a:rPr>
                        <a:t>Beste gratis schermrecorders</a:t>
                      </a:r>
                      <a:endParaRPr lang="en-US" sz="13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06370" marR="70913" marT="85096" marB="85096" anchor="ctr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 b="1">
                          <a:solidFill>
                            <a:srgbClr val="40464A"/>
                          </a:solidFill>
                          <a:effectLst/>
                          <a:latin typeface="Georgia" panose="02040502050405020303" pitchFamily="18" charset="0"/>
                        </a:rPr>
                        <a:t>Beste betaalde schermrecorders</a:t>
                      </a:r>
                      <a:endParaRPr lang="en-US" sz="13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06370" marR="70913" marT="85096" marB="85096" anchor="ctr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8254209"/>
                  </a:ext>
                </a:extLst>
              </a:tr>
              <a:tr h="374421">
                <a:tc>
                  <a:txBody>
                    <a:bodyPr/>
                    <a:lstStyle/>
                    <a:p>
                      <a:pPr fontAlgn="ctr"/>
                      <a:r>
                        <a:rPr lang="en-US" sz="1300" u="none" strike="noStrike">
                          <a:solidFill>
                            <a:srgbClr val="0085D7"/>
                          </a:solidFill>
                          <a:effectLst/>
                          <a:latin typeface="Georgia" panose="02040502050405020303" pitchFamily="18" charset="0"/>
                          <a:hlinkClick r:id="rId2"/>
                        </a:rPr>
                        <a:t>Free Cam</a:t>
                      </a:r>
                      <a:endParaRPr lang="en-US" sz="13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06370" marR="70913" marT="85096" marB="85096" anchor="ctr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 u="none" strike="noStrike">
                          <a:solidFill>
                            <a:srgbClr val="0085D7"/>
                          </a:solidFill>
                          <a:effectLst/>
                          <a:latin typeface="Georgia" panose="02040502050405020303" pitchFamily="18" charset="0"/>
                          <a:hlinkClick r:id="rId2"/>
                        </a:rPr>
                        <a:t>iSpring Suite</a:t>
                      </a:r>
                      <a:endParaRPr lang="en-US" sz="13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06370" marR="70913" marT="85096" marB="85096" anchor="ctr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927610"/>
                  </a:ext>
                </a:extLst>
              </a:tr>
              <a:tr h="578651">
                <a:tc>
                  <a:txBody>
                    <a:bodyPr/>
                    <a:lstStyle/>
                    <a:p>
                      <a:pPr fontAlgn="ctr"/>
                      <a:r>
                        <a:rPr lang="en-US" sz="1300" u="none" strike="noStrike">
                          <a:solidFill>
                            <a:srgbClr val="0085D7"/>
                          </a:solidFill>
                          <a:effectLst/>
                          <a:latin typeface="Georgia" panose="02040502050405020303" pitchFamily="18" charset="0"/>
                          <a:hlinkClick r:id="rId2"/>
                        </a:rPr>
                        <a:t>Free Screen Video Recorder</a:t>
                      </a:r>
                      <a:endParaRPr lang="en-US" sz="13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06370" marR="70913" marT="85096" marB="85096" anchor="ctr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 u="none" strike="noStrike">
                          <a:solidFill>
                            <a:srgbClr val="0085D7"/>
                          </a:solidFill>
                          <a:effectLst/>
                          <a:latin typeface="Georgia" panose="02040502050405020303" pitchFamily="18" charset="0"/>
                          <a:hlinkClick r:id="rId2"/>
                        </a:rPr>
                        <a:t>Camtasia</a:t>
                      </a:r>
                      <a:endParaRPr lang="en-US" sz="13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06370" marR="70913" marT="85096" marB="85096" anchor="ctr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1021128"/>
                  </a:ext>
                </a:extLst>
              </a:tr>
              <a:tr h="374421">
                <a:tc>
                  <a:txBody>
                    <a:bodyPr/>
                    <a:lstStyle/>
                    <a:p>
                      <a:pPr fontAlgn="ctr"/>
                      <a:r>
                        <a:rPr lang="en-US" sz="1300" u="none" strike="noStrike">
                          <a:solidFill>
                            <a:srgbClr val="0085D7"/>
                          </a:solidFill>
                          <a:effectLst/>
                          <a:latin typeface="Georgia" panose="02040502050405020303" pitchFamily="18" charset="0"/>
                          <a:hlinkClick r:id="rId2"/>
                        </a:rPr>
                        <a:t>ShareX</a:t>
                      </a:r>
                      <a:endParaRPr lang="en-US" sz="13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06370" marR="70913" marT="85096" marB="85096" anchor="ctr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 u="none" strike="noStrike" dirty="0" err="1">
                          <a:solidFill>
                            <a:srgbClr val="0085D7"/>
                          </a:solidFill>
                          <a:effectLst/>
                          <a:latin typeface="Georgia" panose="02040502050405020303" pitchFamily="18" charset="0"/>
                          <a:hlinkClick r:id="rId2"/>
                        </a:rPr>
                        <a:t>Filmora</a:t>
                      </a:r>
                      <a:r>
                        <a:rPr lang="en-US" sz="1300" u="none" strike="noStrike" dirty="0">
                          <a:solidFill>
                            <a:srgbClr val="0085D7"/>
                          </a:solidFill>
                          <a:effectLst/>
                          <a:latin typeface="Georgia" panose="02040502050405020303" pitchFamily="18" charset="0"/>
                          <a:hlinkClick r:id="rId2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rgbClr val="0085D7"/>
                          </a:solidFill>
                          <a:effectLst/>
                          <a:latin typeface="Georgia" panose="02040502050405020303" pitchFamily="18" charset="0"/>
                          <a:hlinkClick r:id="rId2"/>
                        </a:rPr>
                        <a:t>Scrn</a:t>
                      </a:r>
                      <a:endParaRPr lang="en-US" sz="13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06370" marR="70913" marT="85096" marB="85096" anchor="ctr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0008746"/>
                  </a:ext>
                </a:extLst>
              </a:tr>
              <a:tr h="374421">
                <a:tc>
                  <a:txBody>
                    <a:bodyPr/>
                    <a:lstStyle/>
                    <a:p>
                      <a:pPr fontAlgn="ctr"/>
                      <a:r>
                        <a:rPr lang="en-US" sz="1300" u="none" strike="noStrike">
                          <a:solidFill>
                            <a:srgbClr val="0085D7"/>
                          </a:solidFill>
                          <a:effectLst/>
                          <a:latin typeface="Georgia" panose="02040502050405020303" pitchFamily="18" charset="0"/>
                          <a:hlinkClick r:id="rId2"/>
                        </a:rPr>
                        <a:t>CamStudio</a:t>
                      </a:r>
                      <a:endParaRPr lang="en-US" sz="13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06370" marR="70913" marT="85096" marB="85096" anchor="ctr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 u="none" strike="noStrike">
                          <a:solidFill>
                            <a:srgbClr val="0085D7"/>
                          </a:solidFill>
                          <a:effectLst/>
                          <a:latin typeface="Georgia" panose="02040502050405020303" pitchFamily="18" charset="0"/>
                          <a:hlinkClick r:id="rId2"/>
                        </a:rPr>
                        <a:t>Movavi Screen Recorder</a:t>
                      </a:r>
                      <a:endParaRPr lang="en-US" sz="13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06370" marR="70913" marT="85096" marB="85096" anchor="ctr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6438015"/>
                  </a:ext>
                </a:extLst>
              </a:tr>
              <a:tr h="374421">
                <a:tc>
                  <a:txBody>
                    <a:bodyPr/>
                    <a:lstStyle/>
                    <a:p>
                      <a:pPr fontAlgn="ctr"/>
                      <a:r>
                        <a:rPr lang="en-US" sz="1300" u="none" strike="noStrike">
                          <a:solidFill>
                            <a:srgbClr val="0085D7"/>
                          </a:solidFill>
                          <a:effectLst/>
                          <a:latin typeface="Georgia" panose="02040502050405020303" pitchFamily="18" charset="0"/>
                          <a:hlinkClick r:id="rId2"/>
                        </a:rPr>
                        <a:t>Ezvid</a:t>
                      </a:r>
                      <a:endParaRPr lang="en-US" sz="13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06370" marR="70913" marT="85096" marB="85096" anchor="ctr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 u="none" strike="noStrike">
                          <a:solidFill>
                            <a:srgbClr val="0085D7"/>
                          </a:solidFill>
                          <a:effectLst/>
                          <a:latin typeface="Georgia" panose="02040502050405020303" pitchFamily="18" charset="0"/>
                          <a:hlinkClick r:id="rId2"/>
                        </a:rPr>
                        <a:t>My Screen Recorder Pro</a:t>
                      </a:r>
                      <a:endParaRPr lang="en-US" sz="13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06370" marR="70913" marT="85096" marB="85096" anchor="ctr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8704147"/>
                  </a:ext>
                </a:extLst>
              </a:tr>
              <a:tr h="374421">
                <a:tc>
                  <a:txBody>
                    <a:bodyPr/>
                    <a:lstStyle/>
                    <a:p>
                      <a:pPr fontAlgn="ctr"/>
                      <a:r>
                        <a:rPr lang="en-US" sz="1300" u="none" strike="noStrike">
                          <a:solidFill>
                            <a:srgbClr val="0085D7"/>
                          </a:solidFill>
                          <a:effectLst/>
                          <a:latin typeface="Georgia" panose="02040502050405020303" pitchFamily="18" charset="0"/>
                          <a:hlinkClick r:id="rId2"/>
                        </a:rPr>
                        <a:t>TinyTake</a:t>
                      </a:r>
                      <a:endParaRPr lang="en-US" sz="13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06370" marR="70913" marT="85096" marB="85096" anchor="ctr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 u="none" strike="noStrike">
                          <a:solidFill>
                            <a:srgbClr val="0085D7"/>
                          </a:solidFill>
                          <a:effectLst/>
                          <a:latin typeface="Georgia" panose="02040502050405020303" pitchFamily="18" charset="0"/>
                          <a:hlinkClick r:id="rId2"/>
                        </a:rPr>
                        <a:t>FlashBack</a:t>
                      </a:r>
                      <a:endParaRPr lang="en-US" sz="13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06370" marR="70913" marT="85096" marB="85096" anchor="ctr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847299"/>
                  </a:ext>
                </a:extLst>
              </a:tr>
              <a:tr h="374421">
                <a:tc>
                  <a:txBody>
                    <a:bodyPr/>
                    <a:lstStyle/>
                    <a:p>
                      <a:pPr fontAlgn="ctr"/>
                      <a:r>
                        <a:rPr lang="en-US" sz="1300" u="none" strike="noStrike">
                          <a:solidFill>
                            <a:srgbClr val="0085D7"/>
                          </a:solidFill>
                          <a:effectLst/>
                          <a:latin typeface="Georgia" panose="02040502050405020303" pitchFamily="18" charset="0"/>
                          <a:hlinkClick r:id="rId2"/>
                        </a:rPr>
                        <a:t>OBS Studio</a:t>
                      </a:r>
                      <a:endParaRPr lang="en-US" sz="13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06370" marR="70913" marT="85096" marB="85096" anchor="ctr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 u="none" strike="noStrike">
                          <a:solidFill>
                            <a:srgbClr val="0085D7"/>
                          </a:solidFill>
                          <a:effectLst/>
                          <a:latin typeface="Georgia" panose="02040502050405020303" pitchFamily="18" charset="0"/>
                          <a:hlinkClick r:id="rId2"/>
                        </a:rPr>
                        <a:t>Screencast-O-Matic</a:t>
                      </a:r>
                      <a:endParaRPr lang="en-US" sz="13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06370" marR="70913" marT="85096" marB="85096" anchor="ctr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3501091"/>
                  </a:ext>
                </a:extLst>
              </a:tr>
              <a:tr h="374421">
                <a:tc>
                  <a:txBody>
                    <a:bodyPr/>
                    <a:lstStyle/>
                    <a:p>
                      <a:pPr fontAlgn="ctr"/>
                      <a:r>
                        <a:rPr lang="en-US" sz="1300" u="none" strike="noStrike">
                          <a:solidFill>
                            <a:srgbClr val="0085D7"/>
                          </a:solidFill>
                          <a:effectLst/>
                          <a:latin typeface="Georgia" panose="02040502050405020303" pitchFamily="18" charset="0"/>
                          <a:hlinkClick r:id="rId2"/>
                        </a:rPr>
                        <a:t>Debut</a:t>
                      </a:r>
                      <a:endParaRPr lang="en-US" sz="13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06370" marR="70913" marT="85096" marB="85096" anchor="ctr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106370" marR="70913" marT="85096" marB="85096" anchor="ctr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1686170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7359589" y="1538796"/>
            <a:ext cx="4447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 meeste gratis programma’s zijn meer dan voldoende, maar hebben meestal wel enkele beperkingen zoals enkel kunnen opslaan in WMV formaat…</a:t>
            </a:r>
          </a:p>
          <a:p>
            <a:endParaRPr lang="nl-BE" dirty="0"/>
          </a:p>
          <a:p>
            <a:r>
              <a:rPr lang="nl-BE" dirty="0" smtClean="0"/>
              <a:t>De betalende hebben de meeste mogelijkheden (wat maar normaal is) </a:t>
            </a:r>
          </a:p>
          <a:p>
            <a:endParaRPr lang="nl-BE" dirty="0" smtClean="0"/>
          </a:p>
          <a:p>
            <a:r>
              <a:rPr lang="nl-BE" dirty="0" smtClean="0"/>
              <a:t>Onderstaande link geeft een uitgebreide vergelijking tussen deze programma’s</a:t>
            </a:r>
            <a:endParaRPr lang="en-US" dirty="0"/>
          </a:p>
        </p:txBody>
      </p:sp>
      <p:sp>
        <p:nvSpPr>
          <p:cNvPr id="6" name="Rechthoek 5"/>
          <p:cNvSpPr/>
          <p:nvPr/>
        </p:nvSpPr>
        <p:spPr>
          <a:xfrm>
            <a:off x="2652108" y="5585400"/>
            <a:ext cx="8924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www.ispring.nl/blog/beste-schermopname-software-voor-windows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87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3051"/>
          </a:xfrm>
        </p:spPr>
        <p:txBody>
          <a:bodyPr/>
          <a:lstStyle/>
          <a:p>
            <a:r>
              <a:rPr lang="nl-BE" dirty="0" smtClean="0"/>
              <a:t>En wat met DRM…. </a:t>
            </a:r>
            <a:r>
              <a:rPr lang="nl-BE" sz="1600" dirty="0" smtClean="0"/>
              <a:t>(met wat????)</a:t>
            </a:r>
            <a:endParaRPr lang="en-US" sz="1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90944" y="1438183"/>
            <a:ext cx="9613668" cy="4473039"/>
          </a:xfrm>
        </p:spPr>
        <p:txBody>
          <a:bodyPr/>
          <a:lstStyle/>
          <a:p>
            <a:r>
              <a:rPr lang="nl-BE" dirty="0" smtClean="0"/>
              <a:t>Al  de opname mogelijkheden van </a:t>
            </a:r>
            <a:r>
              <a:rPr lang="nl-BE" dirty="0" err="1" smtClean="0"/>
              <a:t>windows</a:t>
            </a:r>
            <a:r>
              <a:rPr lang="nl-BE" dirty="0" smtClean="0"/>
              <a:t> en aparte programma’s werken perfect voor alles wat we zelf doen op ons scherm, tot op het moment dat we beveiligde content bekijken. </a:t>
            </a:r>
          </a:p>
          <a:p>
            <a:r>
              <a:rPr lang="nl-BE" dirty="0" smtClean="0"/>
              <a:t>BV een film van </a:t>
            </a:r>
            <a:r>
              <a:rPr lang="nl-BE" dirty="0" err="1" smtClean="0"/>
              <a:t>netflix</a:t>
            </a:r>
            <a:r>
              <a:rPr lang="nl-BE" dirty="0" smtClean="0"/>
              <a:t> of </a:t>
            </a:r>
            <a:r>
              <a:rPr lang="nl-BE" dirty="0" err="1" smtClean="0"/>
              <a:t>VrtMaX</a:t>
            </a:r>
            <a:r>
              <a:rPr lang="nl-BE" dirty="0" smtClean="0"/>
              <a:t>, VTM Go  </a:t>
            </a:r>
            <a:r>
              <a:rPr lang="nl-BE" dirty="0" err="1" smtClean="0"/>
              <a:t>enz</a:t>
            </a:r>
            <a:r>
              <a:rPr lang="nl-BE" dirty="0" smtClean="0"/>
              <a:t> enz.</a:t>
            </a:r>
          </a:p>
          <a:p>
            <a:r>
              <a:rPr lang="nl-BE" dirty="0" smtClean="0"/>
              <a:t>Dan kunnen we op ons scherm kijken want we hebben een licentie voor </a:t>
            </a:r>
            <a:r>
              <a:rPr lang="nl-BE" dirty="0" err="1" smtClean="0"/>
              <a:t>netflix</a:t>
            </a:r>
            <a:r>
              <a:rPr lang="nl-BE" dirty="0" smtClean="0"/>
              <a:t> of een andere stream dienst. Ook </a:t>
            </a:r>
            <a:r>
              <a:rPr lang="nl-BE" dirty="0" err="1" smtClean="0"/>
              <a:t>VrtMax</a:t>
            </a:r>
            <a:r>
              <a:rPr lang="nl-BE" dirty="0" smtClean="0"/>
              <a:t> en al die andere mogen we bekijken, maar opnemen niet.</a:t>
            </a:r>
          </a:p>
          <a:p>
            <a:r>
              <a:rPr lang="nl-BE" dirty="0" smtClean="0"/>
              <a:t>Dus de streamingsdiensten steken DRM in hun content.</a:t>
            </a:r>
          </a:p>
          <a:p>
            <a:r>
              <a:rPr lang="nl-NL" dirty="0"/>
              <a:t>Wat is </a:t>
            </a:r>
            <a:r>
              <a:rPr lang="nl-NL" dirty="0">
                <a:hlinkClick r:id="rId2"/>
              </a:rPr>
              <a:t>DRM</a:t>
            </a:r>
            <a:r>
              <a:rPr lang="nl-NL" dirty="0"/>
              <a:t>? </a:t>
            </a:r>
            <a:r>
              <a:rPr lang="nl-NL" b="1" dirty="0"/>
              <a:t>DRM staat voor Digital </a:t>
            </a:r>
            <a:r>
              <a:rPr lang="nl-NL" b="1" dirty="0" err="1"/>
              <a:t>Rights</a:t>
            </a:r>
            <a:r>
              <a:rPr lang="nl-NL" b="1" dirty="0"/>
              <a:t> Management</a:t>
            </a:r>
            <a:r>
              <a:rPr lang="nl-NL" dirty="0"/>
              <a:t>. Het betreft een manier om rechten op digitale bestanden vast te leggen, te beheren en controleren.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99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gebeurt er als we een film met DRM opnemen via </a:t>
            </a:r>
            <a:r>
              <a:rPr lang="nl-BE" dirty="0" err="1" smtClean="0"/>
              <a:t>ScreenCapture</a:t>
            </a:r>
            <a:r>
              <a:rPr lang="nl-BE" dirty="0" smtClean="0"/>
              <a:t>.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04008" y="2133600"/>
            <a:ext cx="9400604" cy="3777622"/>
          </a:xfrm>
        </p:spPr>
        <p:txBody>
          <a:bodyPr/>
          <a:lstStyle/>
          <a:p>
            <a:r>
              <a:rPr lang="nl-BE" dirty="0" smtClean="0"/>
              <a:t>NIETS….  Of bijna niets</a:t>
            </a:r>
          </a:p>
          <a:p>
            <a:r>
              <a:rPr lang="nl-BE" dirty="0" smtClean="0"/>
              <a:t>Op het scherm kunnen we de film gewoon bekijken.</a:t>
            </a:r>
          </a:p>
          <a:p>
            <a:r>
              <a:rPr lang="nl-BE" dirty="0" smtClean="0"/>
              <a:t>De film die we na opname bekijken is gewoon een zwart scherm.</a:t>
            </a:r>
          </a:p>
          <a:p>
            <a:r>
              <a:rPr lang="nl-BE" dirty="0" smtClean="0"/>
              <a:t>Meestal is enkel het geluid opgenomen. We hebben dus wel geluid maar geen beeld.</a:t>
            </a:r>
          </a:p>
          <a:p>
            <a:r>
              <a:rPr lang="nl-BE" dirty="0" smtClean="0"/>
              <a:t>Dit is meestal al te zien aan de grootte van het bestand. Aangezien er geen beeldinformatie in zit is het een klein bestand.</a:t>
            </a:r>
          </a:p>
          <a:p>
            <a:r>
              <a:rPr lang="nl-BE" dirty="0" smtClean="0"/>
              <a:t>Alle officiële </a:t>
            </a:r>
            <a:r>
              <a:rPr lang="nl-BE" dirty="0" err="1" smtClean="0"/>
              <a:t>screencapture</a:t>
            </a:r>
            <a:r>
              <a:rPr lang="nl-BE" dirty="0" smtClean="0"/>
              <a:t> programma’s en ook die van </a:t>
            </a:r>
            <a:r>
              <a:rPr lang="nl-BE" dirty="0" err="1" smtClean="0"/>
              <a:t>windows</a:t>
            </a:r>
            <a:r>
              <a:rPr lang="nl-BE" dirty="0" smtClean="0"/>
              <a:t> zullen content die DRM bevat dus </a:t>
            </a:r>
            <a:r>
              <a:rPr lang="nl-BE" smtClean="0"/>
              <a:t>niet opnemen.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47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8663"/>
          </a:xfrm>
        </p:spPr>
        <p:txBody>
          <a:bodyPr/>
          <a:lstStyle/>
          <a:p>
            <a:r>
              <a:rPr lang="nl-BE" dirty="0" smtClean="0"/>
              <a:t>Om het verhaal compleet te maken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55433" y="1606858"/>
            <a:ext cx="10031767" cy="4304364"/>
          </a:xfrm>
        </p:spPr>
        <p:txBody>
          <a:bodyPr/>
          <a:lstStyle/>
          <a:p>
            <a:r>
              <a:rPr lang="nl-BE" dirty="0" smtClean="0"/>
              <a:t>Is DRM te omzeilen….</a:t>
            </a:r>
          </a:p>
          <a:p>
            <a:r>
              <a:rPr lang="nl-BE" dirty="0" smtClean="0"/>
              <a:t>Er zijn 2 manieren waarop je content met DRM toch kan opnemen.</a:t>
            </a:r>
          </a:p>
          <a:p>
            <a:r>
              <a:rPr lang="nl-BE" dirty="0" smtClean="0"/>
              <a:t>Als 1</a:t>
            </a:r>
            <a:r>
              <a:rPr lang="nl-BE" baseline="30000" dirty="0" smtClean="0"/>
              <a:t>e</a:t>
            </a:r>
            <a:r>
              <a:rPr lang="nl-BE" dirty="0" smtClean="0"/>
              <a:t> de manier die altijd werkt, maar het minst van kwaliteit is.</a:t>
            </a:r>
          </a:p>
          <a:p>
            <a:pPr lvl="1"/>
            <a:r>
              <a:rPr lang="nl-BE" dirty="0" smtClean="0"/>
              <a:t>Neem het beeldscherm op met een externe camera (smartphone..)</a:t>
            </a:r>
          </a:p>
          <a:p>
            <a:pPr lvl="1"/>
            <a:r>
              <a:rPr lang="nl-BE" dirty="0" smtClean="0"/>
              <a:t>Plaats de camera op statief op de juiste manier voor het scherm.</a:t>
            </a:r>
          </a:p>
          <a:p>
            <a:pPr lvl="1"/>
            <a:r>
              <a:rPr lang="nl-BE" dirty="0" smtClean="0"/>
              <a:t>Zorg dat de geluidsboxen links en rechts van de camera juist staan opgesteld.</a:t>
            </a:r>
          </a:p>
          <a:p>
            <a:pPr lvl="1"/>
            <a:r>
              <a:rPr lang="nl-BE" dirty="0" smtClean="0"/>
              <a:t>Geluidsniveau niet te zacht, niet te hard.</a:t>
            </a:r>
          </a:p>
          <a:p>
            <a:pPr lvl="1"/>
            <a:r>
              <a:rPr lang="nl-BE" dirty="0" smtClean="0"/>
              <a:t>Geen licht reflectie van lampen in het beeldscherm.</a:t>
            </a:r>
          </a:p>
          <a:p>
            <a:pPr lvl="1"/>
            <a:r>
              <a:rPr lang="nl-BE" dirty="0" smtClean="0"/>
              <a:t>Geen extern geluid van mensen of toestellen.</a:t>
            </a:r>
          </a:p>
          <a:p>
            <a:pPr lvl="1"/>
            <a:r>
              <a:rPr lang="nl-BE" dirty="0" smtClean="0"/>
              <a:t>Bij respecteren van deze voorwaarden kan het resultaat redelijk zijn, maar nooit WOW.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8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325</TotalTime>
  <Words>965</Words>
  <Application>Microsoft Office PowerPoint</Application>
  <PresentationFormat>Aangepast</PresentationFormat>
  <Paragraphs>93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Sliert</vt:lpstr>
      <vt:lpstr>ScreenCapture</vt:lpstr>
      <vt:lpstr>ScreenCapture </vt:lpstr>
      <vt:lpstr>Klembord</vt:lpstr>
      <vt:lpstr>Film opnemen met windows</vt:lpstr>
      <vt:lpstr>We willen meer…</vt:lpstr>
      <vt:lpstr>Waar vinden we deze programma’s</vt:lpstr>
      <vt:lpstr>En wat met DRM…. (met wat????)</vt:lpstr>
      <vt:lpstr>Wat gebeurt er als we een film met DRM opnemen via ScreenCapture.</vt:lpstr>
      <vt:lpstr>Om het verhaal compleet te maken</vt:lpstr>
      <vt:lpstr>Om het verhaal compleet te maken</vt:lpstr>
      <vt:lpstr>Tot slot.</vt:lpstr>
    </vt:vector>
  </TitlesOfParts>
  <Company>Den Spike Unattendeds 2016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ScreenCapture</dc:title>
  <dc:creator>HH</dc:creator>
  <cp:lastModifiedBy>Sigrid</cp:lastModifiedBy>
  <cp:revision>28</cp:revision>
  <dcterms:created xsi:type="dcterms:W3CDTF">2024-10-12T08:31:43Z</dcterms:created>
  <dcterms:modified xsi:type="dcterms:W3CDTF">2024-11-06T11:23:18Z</dcterms:modified>
</cp:coreProperties>
</file>