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6" r:id="rId10"/>
    <p:sldId id="269" r:id="rId11"/>
    <p:sldId id="270" r:id="rId12"/>
    <p:sldId id="267" r:id="rId13"/>
    <p:sldId id="268" r:id="rId1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1C20-C040-4739-8F96-AAA08A148F48}" type="datetimeFigureOut">
              <a:rPr lang="nl-BE" smtClean="0"/>
              <a:pPr/>
              <a:t>1/02/2023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7C7CF-6FFB-402F-BCC0-7CE4520BC77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1C20-C040-4739-8F96-AAA08A148F48}" type="datetimeFigureOut">
              <a:rPr lang="nl-BE" smtClean="0"/>
              <a:pPr/>
              <a:t>1/02/2023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7C7CF-6FFB-402F-BCC0-7CE4520BC77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1C20-C040-4739-8F96-AAA08A148F48}" type="datetimeFigureOut">
              <a:rPr lang="nl-BE" smtClean="0"/>
              <a:pPr/>
              <a:t>1/02/2023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7C7CF-6FFB-402F-BCC0-7CE4520BC77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1C20-C040-4739-8F96-AAA08A148F48}" type="datetimeFigureOut">
              <a:rPr lang="nl-BE" smtClean="0"/>
              <a:pPr/>
              <a:t>1/02/2023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7C7CF-6FFB-402F-BCC0-7CE4520BC77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1C20-C040-4739-8F96-AAA08A148F48}" type="datetimeFigureOut">
              <a:rPr lang="nl-BE" smtClean="0"/>
              <a:pPr/>
              <a:t>1/02/2023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7C7CF-6FFB-402F-BCC0-7CE4520BC77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1C20-C040-4739-8F96-AAA08A148F48}" type="datetimeFigureOut">
              <a:rPr lang="nl-BE" smtClean="0"/>
              <a:pPr/>
              <a:t>1/02/2023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7C7CF-6FFB-402F-BCC0-7CE4520BC77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1C20-C040-4739-8F96-AAA08A148F48}" type="datetimeFigureOut">
              <a:rPr lang="nl-BE" smtClean="0"/>
              <a:pPr/>
              <a:t>1/02/2023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7C7CF-6FFB-402F-BCC0-7CE4520BC77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1C20-C040-4739-8F96-AAA08A148F48}" type="datetimeFigureOut">
              <a:rPr lang="nl-BE" smtClean="0"/>
              <a:pPr/>
              <a:t>1/02/2023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7C7CF-6FFB-402F-BCC0-7CE4520BC77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1C20-C040-4739-8F96-AAA08A148F48}" type="datetimeFigureOut">
              <a:rPr lang="nl-BE" smtClean="0"/>
              <a:pPr/>
              <a:t>1/02/2023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7C7CF-6FFB-402F-BCC0-7CE4520BC77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1C20-C040-4739-8F96-AAA08A148F48}" type="datetimeFigureOut">
              <a:rPr lang="nl-BE" smtClean="0"/>
              <a:pPr/>
              <a:t>1/02/2023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7C7CF-6FFB-402F-BCC0-7CE4520BC77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1C20-C040-4739-8F96-AAA08A148F48}" type="datetimeFigureOut">
              <a:rPr lang="nl-BE" smtClean="0"/>
              <a:pPr/>
              <a:t>1/02/2023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7C7CF-6FFB-402F-BCC0-7CE4520BC77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31C20-C040-4739-8F96-AAA08A148F48}" type="datetimeFigureOut">
              <a:rPr lang="nl-BE" smtClean="0"/>
              <a:pPr/>
              <a:t>1/02/2023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7C7CF-6FFB-402F-BCC0-7CE4520BC77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news.knack.be/ict/nieuws/nieuwe-google-ai-kan-tekst-omzetten-in-muziek/article-news-1931735.html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ln.be/binnenland/safeonweb-waarschuwt-voor-opvallende-nieuwe-trend-bij-phishing-hierop-moet-je-letten~ac1416b0/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HOM COM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JANUARI 2023</a:t>
            </a:r>
            <a:endParaRPr lang="nl-B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00100" y="273050"/>
            <a:ext cx="7686700" cy="5853113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smtClean="0"/>
              <a:t>Meest enthousiaste gebruikers</a:t>
            </a:r>
          </a:p>
          <a:p>
            <a:r>
              <a:rPr lang="nl-BE" dirty="0" smtClean="0"/>
              <a:t>Marketeers</a:t>
            </a:r>
          </a:p>
          <a:p>
            <a:r>
              <a:rPr lang="nl-BE" dirty="0" smtClean="0"/>
              <a:t>Schrijven van programmacodes</a:t>
            </a:r>
          </a:p>
          <a:p>
            <a:r>
              <a:rPr lang="nl-BE" dirty="0" smtClean="0"/>
              <a:t>Marktonderzoek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185710" cy="4691063"/>
          </a:xfrm>
        </p:spPr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28662" y="273050"/>
            <a:ext cx="7758138" cy="5853113"/>
          </a:xfrm>
        </p:spPr>
        <p:txBody>
          <a:bodyPr/>
          <a:lstStyle/>
          <a:p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Probleem</a:t>
            </a:r>
          </a:p>
          <a:p>
            <a:pPr lvl="1"/>
            <a:r>
              <a:rPr lang="nl-BE" dirty="0" smtClean="0"/>
              <a:t>Geen bronvermelding van gebruikte teksten</a:t>
            </a:r>
          </a:p>
          <a:p>
            <a:pPr lvl="1"/>
            <a:r>
              <a:rPr lang="nl-BE" dirty="0" smtClean="0"/>
              <a:t>Geen vermelding van auteursrechten op de gebruikte teksten</a:t>
            </a:r>
          </a:p>
          <a:p>
            <a:pPr lvl="1"/>
            <a:r>
              <a:rPr lang="nl-BE" dirty="0" smtClean="0"/>
              <a:t>Denkfouten en verzonnen gegevens</a:t>
            </a:r>
          </a:p>
          <a:p>
            <a:pPr lvl="1"/>
            <a:r>
              <a:rPr lang="nl-BE" dirty="0" smtClean="0"/>
              <a:t>Racisme of seksisme</a:t>
            </a:r>
          </a:p>
          <a:p>
            <a:pPr lvl="1"/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185710" cy="4691063"/>
          </a:xfrm>
        </p:spPr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57224" y="273050"/>
            <a:ext cx="7829576" cy="5853113"/>
          </a:xfrm>
        </p:spPr>
        <p:txBody>
          <a:bodyPr/>
          <a:lstStyle/>
          <a:p>
            <a:r>
              <a:rPr lang="nl-BE" dirty="0" err="1" smtClean="0">
                <a:hlinkClick r:id="rId2"/>
              </a:rPr>
              <a:t>Artifial</a:t>
            </a:r>
            <a:r>
              <a:rPr lang="nl-BE" dirty="0" smtClean="0">
                <a:hlinkClick r:id="rId2"/>
              </a:rPr>
              <a:t> </a:t>
            </a:r>
            <a:r>
              <a:rPr lang="nl-BE" dirty="0" err="1" smtClean="0">
                <a:hlinkClick r:id="rId2"/>
              </a:rPr>
              <a:t>Intelligence</a:t>
            </a:r>
            <a:endParaRPr lang="nl-BE" dirty="0" smtClean="0">
              <a:hlinkClick r:id="rId2"/>
            </a:endParaRPr>
          </a:p>
          <a:p>
            <a:endParaRPr lang="nl-BE" dirty="0" smtClean="0">
              <a:hlinkClick r:id="rId2"/>
            </a:endParaRPr>
          </a:p>
          <a:p>
            <a:endParaRPr lang="nl-BE" dirty="0" smtClean="0">
              <a:hlinkClick r:id="rId2"/>
            </a:endParaRPr>
          </a:p>
          <a:p>
            <a:r>
              <a:rPr lang="nl-BE" dirty="0" smtClean="0">
                <a:hlinkClick r:id="rId2"/>
              </a:rPr>
              <a:t>https://datanews.knack.be/ict/nieuws/nieuwe-google-ai-kan-tekst-omzetten-in-muziek/article-news-1931735.html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114272" cy="4691063"/>
          </a:xfrm>
        </p:spPr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1538" y="273050"/>
            <a:ext cx="7615262" cy="5853113"/>
          </a:xfrm>
        </p:spPr>
        <p:txBody>
          <a:bodyPr/>
          <a:lstStyle/>
          <a:p>
            <a:pPr algn="ctr">
              <a:buNone/>
            </a:pPr>
            <a:endParaRPr lang="nl-BE" dirty="0" smtClean="0"/>
          </a:p>
          <a:p>
            <a:pPr algn="ctr">
              <a:buNone/>
            </a:pPr>
            <a:endParaRPr lang="nl-BE" dirty="0" smtClean="0"/>
          </a:p>
          <a:p>
            <a:pPr algn="ctr">
              <a:buNone/>
            </a:pPr>
            <a:endParaRPr lang="nl-BE" dirty="0" smtClean="0"/>
          </a:p>
          <a:p>
            <a:pPr algn="ctr">
              <a:buNone/>
            </a:pPr>
            <a:endParaRPr lang="nl-BE" dirty="0" smtClean="0"/>
          </a:p>
          <a:p>
            <a:pPr algn="ctr">
              <a:buNone/>
            </a:pPr>
            <a:r>
              <a:rPr lang="nl-BE" dirty="0" smtClean="0"/>
              <a:t>Dit was het voor vandaag.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114272" cy="4691063"/>
          </a:xfrm>
        </p:spPr>
        <p:txBody>
          <a:bodyPr/>
          <a:lstStyle/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2976" y="273050"/>
            <a:ext cx="7543824" cy="5853113"/>
          </a:xfrm>
        </p:spPr>
        <p:txBody>
          <a:bodyPr/>
          <a:lstStyle/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r>
              <a:rPr lang="nl-BE" dirty="0" smtClean="0"/>
              <a:t>WE WENSEN JE EEN GOED. GEZOND EN GELUKKIG 2023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28597" y="1428736"/>
            <a:ext cx="642942" cy="4691063"/>
          </a:xfrm>
        </p:spPr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28728" y="273050"/>
            <a:ext cx="7258072" cy="5853113"/>
          </a:xfrm>
        </p:spPr>
        <p:txBody>
          <a:bodyPr/>
          <a:lstStyle/>
          <a:p>
            <a:endParaRPr lang="nl-BE" dirty="0" smtClean="0"/>
          </a:p>
          <a:p>
            <a:endParaRPr lang="nl-BE" dirty="0"/>
          </a:p>
          <a:p>
            <a:r>
              <a:rPr lang="nl-BE" dirty="0" smtClean="0"/>
              <a:t>THEMA’S</a:t>
            </a:r>
          </a:p>
          <a:p>
            <a:pPr lvl="1"/>
            <a:endParaRPr lang="nl-BE" dirty="0" smtClean="0"/>
          </a:p>
          <a:p>
            <a:pPr lvl="1"/>
            <a:r>
              <a:rPr lang="nl-BE" dirty="0"/>
              <a:t>T</a:t>
            </a:r>
            <a:r>
              <a:rPr lang="nl-BE" dirty="0" smtClean="0"/>
              <a:t>ewerkstelling</a:t>
            </a:r>
            <a:endParaRPr lang="nl-BE" dirty="0"/>
          </a:p>
          <a:p>
            <a:pPr lvl="1"/>
            <a:r>
              <a:rPr lang="nl-BE" dirty="0" smtClean="0"/>
              <a:t>Veiligheid</a:t>
            </a:r>
          </a:p>
          <a:p>
            <a:pPr lvl="1"/>
            <a:r>
              <a:rPr lang="nl-BE" dirty="0" smtClean="0"/>
              <a:t>AI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542900" cy="4691063"/>
          </a:xfrm>
        </p:spPr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14414" y="273050"/>
            <a:ext cx="7472386" cy="5853113"/>
          </a:xfrm>
        </p:spPr>
        <p:txBody>
          <a:bodyPr/>
          <a:lstStyle/>
          <a:p>
            <a:endParaRPr lang="nl-BE" dirty="0" smtClean="0"/>
          </a:p>
          <a:p>
            <a:endParaRPr lang="nl-BE" dirty="0"/>
          </a:p>
          <a:p>
            <a:r>
              <a:rPr lang="nl-BE" dirty="0" err="1" smtClean="0"/>
              <a:t>Alphabet</a:t>
            </a:r>
            <a:r>
              <a:rPr lang="nl-BE" dirty="0" smtClean="0"/>
              <a:t> : Moederbedrijf Google schrapt 12.000 banen</a:t>
            </a:r>
          </a:p>
          <a:p>
            <a:r>
              <a:rPr lang="nl-BE" dirty="0" err="1" smtClean="0"/>
              <a:t>Spotify</a:t>
            </a:r>
            <a:r>
              <a:rPr lang="nl-BE" dirty="0" smtClean="0"/>
              <a:t> ontslaat 6 % van zijn werknemers</a:t>
            </a:r>
          </a:p>
          <a:p>
            <a:endParaRPr lang="nl-BE" dirty="0"/>
          </a:p>
          <a:p>
            <a:r>
              <a:rPr lang="nl-BE" dirty="0" smtClean="0"/>
              <a:t>Ook </a:t>
            </a:r>
            <a:r>
              <a:rPr lang="nl-BE" dirty="0" err="1" smtClean="0"/>
              <a:t>Meta</a:t>
            </a:r>
            <a:r>
              <a:rPr lang="nl-BE" dirty="0" smtClean="0"/>
              <a:t>, </a:t>
            </a:r>
            <a:r>
              <a:rPr lang="nl-BE" dirty="0" err="1" smtClean="0"/>
              <a:t>Twitter</a:t>
            </a:r>
            <a:r>
              <a:rPr lang="nl-BE" dirty="0" smtClean="0"/>
              <a:t> en </a:t>
            </a:r>
            <a:r>
              <a:rPr lang="nl-BE" dirty="0" err="1" smtClean="0"/>
              <a:t>Amazon</a:t>
            </a:r>
            <a:r>
              <a:rPr lang="nl-BE" dirty="0" smtClean="0"/>
              <a:t> deden het </a:t>
            </a:r>
          </a:p>
          <a:p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28586" cy="4691063"/>
          </a:xfrm>
        </p:spPr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85852" y="273050"/>
            <a:ext cx="7400948" cy="5853113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smtClean="0"/>
              <a:t>Veiligheid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400024" cy="4691063"/>
          </a:xfrm>
        </p:spPr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2976" y="273050"/>
            <a:ext cx="7543824" cy="5853113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smtClean="0"/>
              <a:t>Wachtwoorden zijn zelfs in online kluizen niet veilig</a:t>
            </a:r>
          </a:p>
          <a:p>
            <a:r>
              <a:rPr lang="nl-BE" dirty="0" smtClean="0"/>
              <a:t>De kluis </a:t>
            </a:r>
            <a:r>
              <a:rPr lang="nl-BE" dirty="0" err="1" smtClean="0"/>
              <a:t>Last-Pass</a:t>
            </a:r>
            <a:r>
              <a:rPr lang="nl-BE" dirty="0" smtClean="0"/>
              <a:t> (zeer populair) werd gehackt en de versleutelde wachtwoorden gestolen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28586" cy="4691063"/>
          </a:xfrm>
        </p:spPr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1538" y="273050"/>
            <a:ext cx="7615262" cy="5853113"/>
          </a:xfrm>
        </p:spPr>
        <p:txBody>
          <a:bodyPr/>
          <a:lstStyle/>
          <a:p>
            <a:endParaRPr lang="nl-BE" dirty="0" smtClean="0"/>
          </a:p>
          <a:p>
            <a:endParaRPr lang="nl-BE" dirty="0"/>
          </a:p>
          <a:p>
            <a:r>
              <a:rPr lang="nl-BE" dirty="0" smtClean="0"/>
              <a:t>Vlaamse datakluis project krijgt steun van Microsoft</a:t>
            </a:r>
          </a:p>
          <a:p>
            <a:r>
              <a:rPr lang="nl-BE" dirty="0" smtClean="0"/>
              <a:t>Ook </a:t>
            </a:r>
            <a:r>
              <a:rPr lang="nl-BE" dirty="0" err="1" smtClean="0"/>
              <a:t>Berners-Lee</a:t>
            </a:r>
            <a:r>
              <a:rPr lang="nl-BE" dirty="0" smtClean="0"/>
              <a:t> (uitvinder van het World Wide Web) is in die zin bezig</a:t>
            </a:r>
          </a:p>
          <a:p>
            <a:pPr lvl="1"/>
            <a:r>
              <a:rPr lang="nl-BE" dirty="0" err="1" smtClean="0"/>
              <a:t>Solid</a:t>
            </a:r>
            <a:r>
              <a:rPr lang="nl-BE" dirty="0" smtClean="0"/>
              <a:t> (</a:t>
            </a:r>
            <a:r>
              <a:rPr lang="nl-BE" dirty="0" err="1" smtClean="0"/>
              <a:t>social</a:t>
            </a:r>
            <a:r>
              <a:rPr lang="nl-BE" dirty="0" smtClean="0"/>
              <a:t> </a:t>
            </a:r>
            <a:r>
              <a:rPr lang="nl-BE" dirty="0" err="1" smtClean="0"/>
              <a:t>linked</a:t>
            </a:r>
            <a:r>
              <a:rPr lang="nl-BE" dirty="0" smtClean="0"/>
              <a:t> data)</a:t>
            </a:r>
          </a:p>
          <a:p>
            <a:r>
              <a:rPr lang="nl-BE" dirty="0" smtClean="0"/>
              <a:t>Data over contacten tussen burgers en overheid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28586" cy="4691063"/>
          </a:xfrm>
        </p:spPr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00100" y="273050"/>
            <a:ext cx="7686700" cy="5853113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err="1" smtClean="0"/>
              <a:t>Safeonweb</a:t>
            </a:r>
            <a:r>
              <a:rPr lang="nl-BE" dirty="0" smtClean="0"/>
              <a:t>  waarschuwt</a:t>
            </a:r>
          </a:p>
          <a:p>
            <a:pPr lvl="1"/>
            <a:r>
              <a:rPr lang="nl-BE" u="sng" dirty="0">
                <a:hlinkClick r:id="rId2"/>
              </a:rPr>
              <a:t>https://www.hln.be/binnenland/safeonweb-waarschuwt-voor-opvallende-nieuwe-trend-bij-phishing-hierop-moet-je-letten~ac1416b0</a:t>
            </a:r>
            <a:r>
              <a:rPr lang="nl-BE" u="sng" dirty="0" smtClean="0">
                <a:hlinkClick r:id="rId2"/>
              </a:rPr>
              <a:t>/</a:t>
            </a:r>
            <a:endParaRPr lang="nl-BE" u="sng" dirty="0" smtClean="0"/>
          </a:p>
          <a:p>
            <a:r>
              <a:rPr lang="nl-BE" dirty="0" smtClean="0"/>
              <a:t> </a:t>
            </a:r>
            <a:r>
              <a:rPr lang="nl-BE" dirty="0" err="1" smtClean="0"/>
              <a:t>Phishing</a:t>
            </a:r>
            <a:r>
              <a:rPr lang="nl-BE" dirty="0" smtClean="0"/>
              <a:t> met </a:t>
            </a:r>
            <a:r>
              <a:rPr lang="nl-BE" dirty="0" err="1" smtClean="0"/>
              <a:t>QR-codes</a:t>
            </a:r>
            <a:endParaRPr lang="nl-BE" dirty="0" smtClean="0"/>
          </a:p>
          <a:p>
            <a:r>
              <a:rPr lang="nl-BE" dirty="0" err="1" smtClean="0"/>
              <a:t>Smsishing</a:t>
            </a:r>
            <a:endParaRPr lang="nl-BE" dirty="0" smtClean="0"/>
          </a:p>
          <a:p>
            <a:r>
              <a:rPr lang="nl-BE" dirty="0" smtClean="0"/>
              <a:t>Steeds betere </a:t>
            </a:r>
            <a:r>
              <a:rPr lang="nl-BE" dirty="0" err="1" smtClean="0"/>
              <a:t>emails</a:t>
            </a:r>
            <a:endParaRPr lang="nl-BE" dirty="0" smtClean="0"/>
          </a:p>
          <a:p>
            <a:pPr lvl="1"/>
            <a:r>
              <a:rPr lang="nl-BE" dirty="0" smtClean="0"/>
              <a:t>Geen taalfouten, gekende afzenders, aandringen op klikken </a:t>
            </a:r>
            <a:endParaRPr lang="nl-BE" dirty="0"/>
          </a:p>
          <a:p>
            <a:pPr lvl="1"/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185710" cy="4691063"/>
          </a:xfrm>
        </p:spPr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28662" y="273050"/>
            <a:ext cx="7758138" cy="5853113"/>
          </a:xfrm>
        </p:spPr>
        <p:txBody>
          <a:bodyPr/>
          <a:lstStyle/>
          <a:p>
            <a:r>
              <a:rPr lang="nl-BE" dirty="0" smtClean="0"/>
              <a:t>AI  : </a:t>
            </a:r>
            <a:r>
              <a:rPr lang="nl-BE" dirty="0" err="1" smtClean="0"/>
              <a:t>Artificial</a:t>
            </a:r>
            <a:r>
              <a:rPr lang="nl-BE" dirty="0" smtClean="0"/>
              <a:t> </a:t>
            </a:r>
            <a:r>
              <a:rPr lang="nl-BE" dirty="0" err="1" smtClean="0"/>
              <a:t>Intelligence</a:t>
            </a:r>
            <a:endParaRPr lang="nl-BE" dirty="0" smtClean="0"/>
          </a:p>
          <a:p>
            <a:pPr lvl="1"/>
            <a:r>
              <a:rPr lang="nl-BE" dirty="0" smtClean="0"/>
              <a:t>Beeldgeneratoren</a:t>
            </a:r>
          </a:p>
          <a:p>
            <a:pPr lvl="2"/>
            <a:r>
              <a:rPr lang="nl-BE" dirty="0" smtClean="0"/>
              <a:t>Beelden op internet worden gebruikt zonder toestemming</a:t>
            </a:r>
          </a:p>
          <a:p>
            <a:pPr lvl="1"/>
            <a:r>
              <a:rPr lang="nl-BE" dirty="0" smtClean="0"/>
              <a:t>Tekstgeneratoren</a:t>
            </a:r>
          </a:p>
          <a:p>
            <a:pPr lvl="2"/>
            <a:r>
              <a:rPr lang="nl-BE" dirty="0" err="1" smtClean="0"/>
              <a:t>ChatGPT</a:t>
            </a:r>
            <a:endParaRPr lang="nl-BE" dirty="0" smtClean="0"/>
          </a:p>
          <a:p>
            <a:pPr lvl="3"/>
            <a:r>
              <a:rPr lang="nl-BE" dirty="0" smtClean="0"/>
              <a:t>Scholieren en Criminelen gebruiken het</a:t>
            </a:r>
          </a:p>
          <a:p>
            <a:pPr lvl="3"/>
            <a:r>
              <a:rPr lang="nl-BE" dirty="0" smtClean="0"/>
              <a:t>Microsoft wil het in Bing, Word, Outlook en </a:t>
            </a:r>
            <a:r>
              <a:rPr lang="nl-BE" dirty="0" err="1" smtClean="0"/>
              <a:t>Powerpoint</a:t>
            </a:r>
            <a:r>
              <a:rPr lang="nl-BE" dirty="0" smtClean="0"/>
              <a:t> gebruiken om automatisch tekst te maken</a:t>
            </a:r>
          </a:p>
          <a:p>
            <a:pPr lvl="3"/>
            <a:r>
              <a:rPr lang="nl-BE" dirty="0" smtClean="0"/>
              <a:t>Marketeers</a:t>
            </a:r>
          </a:p>
          <a:p>
            <a:pPr lvl="3"/>
            <a:r>
              <a:rPr lang="nl-BE" dirty="0" smtClean="0"/>
              <a:t>Programma  makers</a:t>
            </a:r>
          </a:p>
          <a:p>
            <a:pPr lvl="3"/>
            <a:r>
              <a:rPr lang="nl-BE" dirty="0" err="1" smtClean="0"/>
              <a:t>App</a:t>
            </a:r>
            <a:r>
              <a:rPr lang="nl-BE" dirty="0" smtClean="0"/>
              <a:t> makers gebaseerd op </a:t>
            </a:r>
            <a:r>
              <a:rPr lang="nl-BE" dirty="0" err="1" smtClean="0"/>
              <a:t>ChatGPT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400024" cy="4691063"/>
          </a:xfrm>
        </p:spPr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205</Words>
  <Application>Microsoft Office PowerPoint</Application>
  <PresentationFormat>Diavoorstelling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Office-thema</vt:lpstr>
      <vt:lpstr>HOM COM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 COM</dc:title>
  <dc:creator>Roland</dc:creator>
  <cp:lastModifiedBy>Sigrid</cp:lastModifiedBy>
  <cp:revision>19</cp:revision>
  <dcterms:created xsi:type="dcterms:W3CDTF">2023-01-28T16:39:57Z</dcterms:created>
  <dcterms:modified xsi:type="dcterms:W3CDTF">2023-02-01T10:49:30Z</dcterms:modified>
</cp:coreProperties>
</file>