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7" r:id="rId11"/>
    <p:sldId id="268" r:id="rId12"/>
    <p:sldId id="269" r:id="rId13"/>
    <p:sldId id="270" r:id="rId14"/>
    <p:sldId id="271" r:id="rId15"/>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BE"/>
          </a:p>
        </p:txBody>
      </p:sp>
      <p:sp>
        <p:nvSpPr>
          <p:cNvPr id="4" name="Tijdelijke aanduiding voor datum 3"/>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826EC53-020E-435E-B8B6-136F2E9CE375}" type="datetimeFigureOut">
              <a:rPr lang="nl-BE" smtClean="0"/>
              <a:pPr/>
              <a:t>28/03/2023</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BACDACEE-6FF1-4AA9-9AAA-035707798451}" type="slidenum">
              <a:rPr lang="nl-BE" smtClean="0"/>
              <a:pPr/>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26EC53-020E-435E-B8B6-136F2E9CE375}" type="datetimeFigureOut">
              <a:rPr lang="nl-BE" smtClean="0"/>
              <a:pPr/>
              <a:t>28/03/2023</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CDACEE-6FF1-4AA9-9AAA-035707798451}" type="slidenum">
              <a:rPr lang="nl-BE" smtClean="0"/>
              <a:pPr/>
              <a:t>‹nr.›</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rtlnieuws.nl/tech/artikel/5364636/google-onderuit-op-de-beurs-na-foutje-van-chatbot" TargetMode="External"/><Relationship Id="rId2" Type="http://schemas.openxmlformats.org/officeDocument/2006/relationships/hyperlink" Target="https://www.rtlnieuws.nl/tech/artikel/5364532/google-microsoft-ai-kunstmatige-intelligentie-zoekmachine-bright-podcast"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www.rtlnieuws.nl/tech/artikel/5371610/google-kunstmatige-intelligentie-ai-gmail-docs-microsoft?fbclid=IwAR2GL8b3ZVvNQtqhl2AYykJ8_d1xfKIH_-GbtniYNTQ4d5sPgzlykEmJToU"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rtlnieuws.nl/tech/artikel/5364120/chatgpt-google-alphabet-bard-testversie-lancering" TargetMode="External"/><Relationship Id="rId2" Type="http://schemas.openxmlformats.org/officeDocument/2006/relationships/hyperlink" Target="https://www.rtlnieuws.nl/tech/artikel/5364389/microsoft-bing-chatbot-chatgpt-gpt-openai" TargetMode="External"/><Relationship Id="rId1" Type="http://schemas.openxmlformats.org/officeDocument/2006/relationships/slideLayout" Target="../slideLayouts/slideLayout5.xml"/><Relationship Id="rId4" Type="http://schemas.openxmlformats.org/officeDocument/2006/relationships/hyperlink" Target="https://www.rtlnieuws.nl/tech/artikel/5364515/google-maps-immersive-3d-amsterdam-rijksmuseum"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hln.be/melle/maak-kennis-met-de-chirurg-van-de-toekomst-binnenkort-opereren-we-van-hieruit-aan-de-andere-kant-van-de-wereld~a2504e2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be/" TargetMode="External"/><Relationship Id="rId2" Type="http://schemas.openxmlformats.org/officeDocument/2006/relationships/hyperlink" Target="https://puzzel.woordenboek.nu/woordenboek/cryptogrammen/"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rtlnieuws.nl/tech/artikel/5371663/gpt-4-chatgpt-openai-update"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rtlnieuws.nl/tech/artikel/5371663/gpt-4-chatgpt-openai-update"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err="1"/>
              <a:t>H</a:t>
            </a:r>
            <a:r>
              <a:rPr lang="nl-BE" dirty="0" err="1" smtClean="0"/>
              <a:t>omcom</a:t>
            </a:r>
            <a:endParaRPr lang="nl-BE" dirty="0"/>
          </a:p>
        </p:txBody>
      </p:sp>
      <p:sp>
        <p:nvSpPr>
          <p:cNvPr id="3" name="Ondertitel 2"/>
          <p:cNvSpPr>
            <a:spLocks noGrp="1"/>
          </p:cNvSpPr>
          <p:nvPr>
            <p:ph type="subTitle" idx="1"/>
          </p:nvPr>
        </p:nvSpPr>
        <p:spPr/>
        <p:txBody>
          <a:bodyPr/>
          <a:lstStyle/>
          <a:p>
            <a:r>
              <a:rPr lang="nl-BE" dirty="0" smtClean="0"/>
              <a:t>Ledenvergadering</a:t>
            </a:r>
          </a:p>
          <a:p>
            <a:r>
              <a:rPr lang="nl-BE" dirty="0" smtClean="0"/>
              <a:t>Maart 2023</a:t>
            </a:r>
          </a:p>
          <a:p>
            <a:endParaRPr lang="nl-B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Open AI    GPT-4</a:t>
            </a:r>
            <a:endParaRPr lang="nl-BE" dirty="0"/>
          </a:p>
        </p:txBody>
      </p:sp>
      <p:sp>
        <p:nvSpPr>
          <p:cNvPr id="3" name="Tijdelijke aanduiding voor tekst 2"/>
          <p:cNvSpPr>
            <a:spLocks noGrp="1"/>
          </p:cNvSpPr>
          <p:nvPr>
            <p:ph type="body" idx="1"/>
          </p:nvPr>
        </p:nvSpPr>
        <p:spPr/>
        <p:txBody>
          <a:bodyPr/>
          <a:lstStyle/>
          <a:p>
            <a:endParaRPr lang="nl-BE"/>
          </a:p>
        </p:txBody>
      </p:sp>
      <p:sp>
        <p:nvSpPr>
          <p:cNvPr id="4" name="Tijdelijke aanduiding voor inhoud 3"/>
          <p:cNvSpPr>
            <a:spLocks noGrp="1"/>
          </p:cNvSpPr>
          <p:nvPr>
            <p:ph sz="half" idx="2"/>
          </p:nvPr>
        </p:nvSpPr>
        <p:spPr>
          <a:xfrm>
            <a:off x="457200" y="2174875"/>
            <a:ext cx="45719" cy="3951288"/>
          </a:xfrm>
        </p:spPr>
        <p:txBody>
          <a:bodyPr/>
          <a:lstStyle/>
          <a:p>
            <a:endParaRPr lang="nl-BE" dirty="0"/>
          </a:p>
        </p:txBody>
      </p:sp>
      <p:sp>
        <p:nvSpPr>
          <p:cNvPr id="5" name="Tijdelijke aanduiding voor tekst 4"/>
          <p:cNvSpPr>
            <a:spLocks noGrp="1"/>
          </p:cNvSpPr>
          <p:nvPr>
            <p:ph type="body" sz="quarter" idx="3"/>
          </p:nvPr>
        </p:nvSpPr>
        <p:spPr/>
        <p:txBody>
          <a:bodyPr/>
          <a:lstStyle/>
          <a:p>
            <a:endParaRPr lang="nl-BE"/>
          </a:p>
        </p:txBody>
      </p:sp>
      <p:sp>
        <p:nvSpPr>
          <p:cNvPr id="6" name="Tijdelijke aanduiding voor inhoud 5"/>
          <p:cNvSpPr>
            <a:spLocks noGrp="1"/>
          </p:cNvSpPr>
          <p:nvPr>
            <p:ph sz="quarter" idx="4"/>
          </p:nvPr>
        </p:nvSpPr>
        <p:spPr>
          <a:xfrm>
            <a:off x="928663" y="2174875"/>
            <a:ext cx="7758138" cy="3951288"/>
          </a:xfrm>
        </p:spPr>
        <p:txBody>
          <a:bodyPr/>
          <a:lstStyle/>
          <a:p>
            <a:r>
              <a:rPr lang="nl-BE" b="1" dirty="0" err="1" smtClean="0"/>
              <a:t>OpenAI</a:t>
            </a:r>
            <a:r>
              <a:rPr lang="nl-BE" b="1" dirty="0" smtClean="0"/>
              <a:t> heeft een verbeterde versie van de kunstmatige intelligentie (AI) achter zijn </a:t>
            </a:r>
            <a:r>
              <a:rPr lang="nl-BE" b="1" dirty="0" err="1" smtClean="0"/>
              <a:t>chatbot</a:t>
            </a:r>
            <a:r>
              <a:rPr lang="nl-BE" b="1" dirty="0" smtClean="0"/>
              <a:t> </a:t>
            </a:r>
            <a:r>
              <a:rPr lang="nl-BE" b="1" dirty="0" err="1" smtClean="0"/>
              <a:t>ChatGPT</a:t>
            </a:r>
            <a:r>
              <a:rPr lang="nl-BE" b="1" dirty="0" smtClean="0"/>
              <a:t> aangekondigd. GPT-4 kan behalve tekst ook beelden als input gebruiken, wat blinden en slechtzienden kan gaan helpen. Microsoft past GPT-4 ook al toe in zijn </a:t>
            </a:r>
            <a:r>
              <a:rPr lang="nl-BE" b="1" dirty="0" err="1" smtClean="0"/>
              <a:t>chatbot</a:t>
            </a:r>
            <a:r>
              <a:rPr lang="nl-BE" b="1" dirty="0" smtClean="0"/>
              <a:t> in de zoekmachine Bing.</a:t>
            </a:r>
          </a:p>
          <a:p>
            <a:r>
              <a:rPr lang="nl-BE" dirty="0" smtClean="0"/>
              <a:t/>
            </a:r>
            <a:br>
              <a:rPr lang="nl-BE" dirty="0" smtClean="0"/>
            </a:br>
            <a:endParaRPr lang="nl-B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39784"/>
          </a:xfrm>
        </p:spPr>
        <p:txBody>
          <a:bodyPr/>
          <a:lstStyle/>
          <a:p>
            <a:endParaRPr lang="nl-BE" dirty="0"/>
          </a:p>
        </p:txBody>
      </p:sp>
      <p:sp>
        <p:nvSpPr>
          <p:cNvPr id="3" name="Tijdelijke aanduiding voor tekst 2"/>
          <p:cNvSpPr>
            <a:spLocks noGrp="1"/>
          </p:cNvSpPr>
          <p:nvPr>
            <p:ph type="body" idx="1"/>
          </p:nvPr>
        </p:nvSpPr>
        <p:spPr/>
        <p:txBody>
          <a:bodyPr/>
          <a:lstStyle/>
          <a:p>
            <a:endParaRPr lang="nl-BE"/>
          </a:p>
        </p:txBody>
      </p:sp>
      <p:sp>
        <p:nvSpPr>
          <p:cNvPr id="4" name="Tijdelijke aanduiding voor inhoud 3"/>
          <p:cNvSpPr>
            <a:spLocks noGrp="1"/>
          </p:cNvSpPr>
          <p:nvPr>
            <p:ph sz="half" idx="2"/>
          </p:nvPr>
        </p:nvSpPr>
        <p:spPr>
          <a:xfrm>
            <a:off x="457200" y="2174875"/>
            <a:ext cx="45719" cy="3951288"/>
          </a:xfrm>
        </p:spPr>
        <p:txBody>
          <a:bodyPr/>
          <a:lstStyle/>
          <a:p>
            <a:endParaRPr lang="nl-BE" dirty="0"/>
          </a:p>
        </p:txBody>
      </p:sp>
      <p:sp>
        <p:nvSpPr>
          <p:cNvPr id="5" name="Tijdelijke aanduiding voor tekst 4"/>
          <p:cNvSpPr>
            <a:spLocks noGrp="1"/>
          </p:cNvSpPr>
          <p:nvPr>
            <p:ph type="body" sz="quarter" idx="3"/>
          </p:nvPr>
        </p:nvSpPr>
        <p:spPr/>
        <p:txBody>
          <a:bodyPr/>
          <a:lstStyle/>
          <a:p>
            <a:endParaRPr lang="nl-BE"/>
          </a:p>
        </p:txBody>
      </p:sp>
      <p:sp>
        <p:nvSpPr>
          <p:cNvPr id="6" name="Tijdelijke aanduiding voor inhoud 5"/>
          <p:cNvSpPr>
            <a:spLocks noGrp="1"/>
          </p:cNvSpPr>
          <p:nvPr>
            <p:ph sz="quarter" idx="4"/>
          </p:nvPr>
        </p:nvSpPr>
        <p:spPr>
          <a:xfrm>
            <a:off x="928663" y="1571612"/>
            <a:ext cx="7758138" cy="4554551"/>
          </a:xfrm>
        </p:spPr>
        <p:txBody>
          <a:bodyPr/>
          <a:lstStyle/>
          <a:p>
            <a:r>
              <a:rPr lang="nl-BE" dirty="0" smtClean="0"/>
              <a:t>Google toonde onlangs ook een vroege versie van zijn </a:t>
            </a:r>
            <a:r>
              <a:rPr lang="nl-BE" dirty="0" err="1" smtClean="0">
                <a:hlinkClick r:id="rId2"/>
              </a:rPr>
              <a:t>AI-chatbot</a:t>
            </a:r>
            <a:r>
              <a:rPr lang="nl-BE" dirty="0" smtClean="0">
                <a:hlinkClick r:id="rId2"/>
              </a:rPr>
              <a:t> Bard</a:t>
            </a:r>
            <a:r>
              <a:rPr lang="nl-BE" dirty="0" smtClean="0"/>
              <a:t>, die nog alleen door een kleine groep testers is te gebruiken. Nadat Bard een </a:t>
            </a:r>
            <a:r>
              <a:rPr lang="nl-BE" dirty="0" smtClean="0">
                <a:hlinkClick r:id="rId3"/>
              </a:rPr>
              <a:t>fout maakte</a:t>
            </a:r>
            <a:r>
              <a:rPr lang="nl-BE" dirty="0" smtClean="0"/>
              <a:t> in een demonstratie ging de beurskoers van Google onderuit.</a:t>
            </a:r>
            <a:endParaRPr lang="nl-B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Strijd</a:t>
            </a:r>
            <a:endParaRPr lang="nl-BE" dirty="0"/>
          </a:p>
        </p:txBody>
      </p:sp>
      <p:sp>
        <p:nvSpPr>
          <p:cNvPr id="3" name="Tijdelijke aanduiding voor tekst 2"/>
          <p:cNvSpPr>
            <a:spLocks noGrp="1"/>
          </p:cNvSpPr>
          <p:nvPr>
            <p:ph type="body" idx="1"/>
          </p:nvPr>
        </p:nvSpPr>
        <p:spPr/>
        <p:txBody>
          <a:bodyPr/>
          <a:lstStyle/>
          <a:p>
            <a:endParaRPr lang="nl-BE"/>
          </a:p>
        </p:txBody>
      </p:sp>
      <p:sp>
        <p:nvSpPr>
          <p:cNvPr id="4" name="Tijdelijke aanduiding voor inhoud 3"/>
          <p:cNvSpPr>
            <a:spLocks noGrp="1"/>
          </p:cNvSpPr>
          <p:nvPr>
            <p:ph sz="half" idx="2"/>
          </p:nvPr>
        </p:nvSpPr>
        <p:spPr>
          <a:xfrm>
            <a:off x="457200" y="2174875"/>
            <a:ext cx="45719" cy="3951288"/>
          </a:xfrm>
        </p:spPr>
        <p:txBody>
          <a:bodyPr/>
          <a:lstStyle/>
          <a:p>
            <a:endParaRPr lang="nl-BE" dirty="0"/>
          </a:p>
        </p:txBody>
      </p:sp>
      <p:sp>
        <p:nvSpPr>
          <p:cNvPr id="5" name="Tijdelijke aanduiding voor tekst 4"/>
          <p:cNvSpPr>
            <a:spLocks noGrp="1"/>
          </p:cNvSpPr>
          <p:nvPr>
            <p:ph type="body" sz="quarter" idx="3"/>
          </p:nvPr>
        </p:nvSpPr>
        <p:spPr/>
        <p:txBody>
          <a:bodyPr/>
          <a:lstStyle/>
          <a:p>
            <a:endParaRPr lang="nl-BE"/>
          </a:p>
        </p:txBody>
      </p:sp>
      <p:sp>
        <p:nvSpPr>
          <p:cNvPr id="6" name="Tijdelijke aanduiding voor inhoud 5"/>
          <p:cNvSpPr>
            <a:spLocks noGrp="1"/>
          </p:cNvSpPr>
          <p:nvPr>
            <p:ph sz="quarter" idx="4"/>
          </p:nvPr>
        </p:nvSpPr>
        <p:spPr>
          <a:xfrm>
            <a:off x="785787" y="2174875"/>
            <a:ext cx="7901014" cy="3951288"/>
          </a:xfrm>
        </p:spPr>
        <p:txBody>
          <a:bodyPr/>
          <a:lstStyle/>
          <a:p>
            <a:r>
              <a:rPr lang="nl-BE" b="1" dirty="0" err="1" smtClean="0"/>
              <a:t>AI-strijd</a:t>
            </a:r>
            <a:r>
              <a:rPr lang="nl-BE" b="1" dirty="0" smtClean="0"/>
              <a:t> tussen </a:t>
            </a:r>
            <a:r>
              <a:rPr lang="nl-BE" b="1" dirty="0" err="1" smtClean="0"/>
              <a:t>techreuzen</a:t>
            </a:r>
            <a:endParaRPr lang="nl-BE" b="1" dirty="0" smtClean="0"/>
          </a:p>
          <a:p>
            <a:r>
              <a:rPr lang="nl-BE" dirty="0" smtClean="0"/>
              <a:t>Dinsdagmiddag onthulde Google ook allerlei </a:t>
            </a:r>
            <a:r>
              <a:rPr lang="nl-BE" dirty="0" smtClean="0">
                <a:hlinkClick r:id="rId2"/>
              </a:rPr>
              <a:t>nieuwe </a:t>
            </a:r>
            <a:r>
              <a:rPr lang="nl-BE" dirty="0" err="1" smtClean="0">
                <a:hlinkClick r:id="rId2"/>
              </a:rPr>
              <a:t>AI-functies</a:t>
            </a:r>
            <a:r>
              <a:rPr lang="nl-BE" dirty="0" smtClean="0"/>
              <a:t> in </a:t>
            </a:r>
            <a:r>
              <a:rPr lang="nl-BE" dirty="0" err="1" smtClean="0"/>
              <a:t>Gmail</a:t>
            </a:r>
            <a:r>
              <a:rPr lang="nl-BE" dirty="0" smtClean="0"/>
              <a:t> en zijn </a:t>
            </a:r>
            <a:r>
              <a:rPr lang="nl-BE" dirty="0" err="1" smtClean="0"/>
              <a:t>Workspace-diensten</a:t>
            </a:r>
            <a:r>
              <a:rPr lang="nl-BE" dirty="0" smtClean="0"/>
              <a:t> zoals Google </a:t>
            </a:r>
            <a:r>
              <a:rPr lang="nl-BE" dirty="0" err="1" smtClean="0"/>
              <a:t>Docs</a:t>
            </a:r>
            <a:r>
              <a:rPr lang="nl-BE" dirty="0" smtClean="0"/>
              <a:t> en </a:t>
            </a:r>
            <a:r>
              <a:rPr lang="nl-BE" dirty="0" err="1" smtClean="0"/>
              <a:t>Slides</a:t>
            </a:r>
            <a:r>
              <a:rPr lang="nl-BE" dirty="0" smtClean="0"/>
              <a:t>. Bovendien kondigde het bedrijf een reeks </a:t>
            </a:r>
            <a:r>
              <a:rPr lang="nl-BE" dirty="0" err="1" smtClean="0"/>
              <a:t>AI-tools</a:t>
            </a:r>
            <a:r>
              <a:rPr lang="nl-BE" dirty="0" smtClean="0"/>
              <a:t> aan waarmee organisaties en </a:t>
            </a:r>
            <a:r>
              <a:rPr lang="nl-BE" dirty="0" err="1" smtClean="0"/>
              <a:t>app-makers</a:t>
            </a:r>
            <a:r>
              <a:rPr lang="nl-BE" dirty="0" smtClean="0"/>
              <a:t> zelf bijvoorbeeld </a:t>
            </a:r>
            <a:r>
              <a:rPr lang="nl-BE" dirty="0" err="1" smtClean="0"/>
              <a:t>chatbots</a:t>
            </a:r>
            <a:r>
              <a:rPr lang="nl-BE" dirty="0" smtClean="0"/>
              <a:t> en virtuele assistenten kunnen bouwen.</a:t>
            </a:r>
          </a:p>
          <a:p>
            <a:endParaRPr lang="nl-B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Strijd</a:t>
            </a:r>
            <a:endParaRPr lang="nl-BE" dirty="0"/>
          </a:p>
        </p:txBody>
      </p:sp>
      <p:sp>
        <p:nvSpPr>
          <p:cNvPr id="3" name="Tijdelijke aanduiding voor tekst 2"/>
          <p:cNvSpPr>
            <a:spLocks noGrp="1"/>
          </p:cNvSpPr>
          <p:nvPr>
            <p:ph type="body" idx="1"/>
          </p:nvPr>
        </p:nvSpPr>
        <p:spPr/>
        <p:txBody>
          <a:bodyPr/>
          <a:lstStyle/>
          <a:p>
            <a:endParaRPr lang="nl-BE"/>
          </a:p>
        </p:txBody>
      </p:sp>
      <p:sp>
        <p:nvSpPr>
          <p:cNvPr id="4" name="Tijdelijke aanduiding voor inhoud 3"/>
          <p:cNvSpPr>
            <a:spLocks noGrp="1"/>
          </p:cNvSpPr>
          <p:nvPr>
            <p:ph sz="half" idx="2"/>
          </p:nvPr>
        </p:nvSpPr>
        <p:spPr>
          <a:xfrm>
            <a:off x="457200" y="2174875"/>
            <a:ext cx="114272" cy="3951288"/>
          </a:xfrm>
        </p:spPr>
        <p:txBody>
          <a:bodyPr/>
          <a:lstStyle/>
          <a:p>
            <a:endParaRPr lang="nl-BE" dirty="0"/>
          </a:p>
        </p:txBody>
      </p:sp>
      <p:sp>
        <p:nvSpPr>
          <p:cNvPr id="5" name="Tijdelijke aanduiding voor tekst 4"/>
          <p:cNvSpPr>
            <a:spLocks noGrp="1"/>
          </p:cNvSpPr>
          <p:nvPr>
            <p:ph type="body" sz="quarter" idx="3"/>
          </p:nvPr>
        </p:nvSpPr>
        <p:spPr/>
        <p:txBody>
          <a:bodyPr/>
          <a:lstStyle/>
          <a:p>
            <a:endParaRPr lang="nl-BE"/>
          </a:p>
        </p:txBody>
      </p:sp>
      <p:sp>
        <p:nvSpPr>
          <p:cNvPr id="6" name="Tijdelijke aanduiding voor inhoud 5"/>
          <p:cNvSpPr>
            <a:spLocks noGrp="1"/>
          </p:cNvSpPr>
          <p:nvPr>
            <p:ph sz="quarter" idx="4"/>
          </p:nvPr>
        </p:nvSpPr>
        <p:spPr>
          <a:xfrm>
            <a:off x="1071538" y="2428868"/>
            <a:ext cx="7613675" cy="3951288"/>
          </a:xfrm>
        </p:spPr>
        <p:txBody>
          <a:bodyPr/>
          <a:lstStyle/>
          <a:p>
            <a:r>
              <a:rPr lang="nl-BE" dirty="0" smtClean="0"/>
              <a:t>Microsoft </a:t>
            </a:r>
            <a:r>
              <a:rPr lang="nl-BE" smtClean="0"/>
              <a:t>houdt op </a:t>
            </a:r>
            <a:r>
              <a:rPr lang="nl-BE" dirty="0" smtClean="0"/>
              <a:t>zijn beurt een presentatie waarop het nieuwe </a:t>
            </a:r>
            <a:r>
              <a:rPr lang="nl-BE" dirty="0" err="1" smtClean="0"/>
              <a:t>AI-toepassingen</a:t>
            </a:r>
            <a:r>
              <a:rPr lang="nl-BE" dirty="0" smtClean="0"/>
              <a:t> voor werkdoeleinden laat zien. Het zou gaan om </a:t>
            </a:r>
            <a:r>
              <a:rPr lang="nl-BE" dirty="0" err="1" smtClean="0"/>
              <a:t>AI-functies</a:t>
            </a:r>
            <a:r>
              <a:rPr lang="nl-BE" dirty="0" smtClean="0"/>
              <a:t> in onder meer Outlook en Office.</a:t>
            </a:r>
            <a:endParaRPr lang="nl-B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tekst 2"/>
          <p:cNvSpPr>
            <a:spLocks noGrp="1"/>
          </p:cNvSpPr>
          <p:nvPr>
            <p:ph type="body" idx="1"/>
          </p:nvPr>
        </p:nvSpPr>
        <p:spPr/>
        <p:txBody>
          <a:bodyPr/>
          <a:lstStyle/>
          <a:p>
            <a:endParaRPr lang="nl-BE"/>
          </a:p>
        </p:txBody>
      </p:sp>
      <p:sp>
        <p:nvSpPr>
          <p:cNvPr id="4" name="Tijdelijke aanduiding voor inhoud 3"/>
          <p:cNvSpPr>
            <a:spLocks noGrp="1"/>
          </p:cNvSpPr>
          <p:nvPr>
            <p:ph sz="half" idx="2"/>
          </p:nvPr>
        </p:nvSpPr>
        <p:spPr>
          <a:xfrm flipH="1">
            <a:off x="411481" y="2174875"/>
            <a:ext cx="45719" cy="3951288"/>
          </a:xfrm>
        </p:spPr>
        <p:txBody>
          <a:bodyPr/>
          <a:lstStyle/>
          <a:p>
            <a:endParaRPr lang="nl-BE" dirty="0"/>
          </a:p>
        </p:txBody>
      </p:sp>
      <p:sp>
        <p:nvSpPr>
          <p:cNvPr id="5" name="Tijdelijke aanduiding voor tekst 4"/>
          <p:cNvSpPr>
            <a:spLocks noGrp="1"/>
          </p:cNvSpPr>
          <p:nvPr>
            <p:ph type="body" sz="quarter" idx="3"/>
          </p:nvPr>
        </p:nvSpPr>
        <p:spPr/>
        <p:txBody>
          <a:bodyPr/>
          <a:lstStyle/>
          <a:p>
            <a:endParaRPr lang="nl-BE"/>
          </a:p>
        </p:txBody>
      </p:sp>
      <p:sp>
        <p:nvSpPr>
          <p:cNvPr id="6" name="Tijdelijke aanduiding voor inhoud 5"/>
          <p:cNvSpPr>
            <a:spLocks noGrp="1"/>
          </p:cNvSpPr>
          <p:nvPr>
            <p:ph sz="quarter" idx="4"/>
          </p:nvPr>
        </p:nvSpPr>
        <p:spPr>
          <a:xfrm>
            <a:off x="1000101" y="2174875"/>
            <a:ext cx="7686700" cy="3951288"/>
          </a:xfrm>
        </p:spPr>
        <p:txBody>
          <a:bodyPr/>
          <a:lstStyle/>
          <a:p>
            <a:r>
              <a:rPr lang="nl-BE" dirty="0" smtClean="0"/>
              <a:t>Generatieve kunstmatige intelligentie' oftewel slimme </a:t>
            </a:r>
            <a:r>
              <a:rPr lang="nl-BE" dirty="0" err="1" smtClean="0"/>
              <a:t>chatbots</a:t>
            </a:r>
            <a:r>
              <a:rPr lang="nl-BE" dirty="0" smtClean="0"/>
              <a:t>. De </a:t>
            </a:r>
            <a:r>
              <a:rPr lang="nl-BE" dirty="0" err="1" smtClean="0"/>
              <a:t>chatbot</a:t>
            </a:r>
            <a:r>
              <a:rPr lang="nl-BE" dirty="0" smtClean="0"/>
              <a:t> waar Microsoft op inzet is </a:t>
            </a:r>
            <a:r>
              <a:rPr lang="nl-BE" dirty="0" err="1" smtClean="0">
                <a:hlinkClick r:id="rId2"/>
              </a:rPr>
              <a:t>ChatGPT</a:t>
            </a:r>
            <a:r>
              <a:rPr lang="nl-BE" dirty="0" smtClean="0"/>
              <a:t>, maar Google </a:t>
            </a:r>
            <a:r>
              <a:rPr lang="nl-BE" dirty="0" smtClean="0">
                <a:hlinkClick r:id="rId3"/>
              </a:rPr>
              <a:t>slaat terug</a:t>
            </a:r>
            <a:r>
              <a:rPr lang="nl-BE" dirty="0" smtClean="0"/>
              <a:t> met 'Bard', vernoemd naar </a:t>
            </a:r>
            <a:r>
              <a:rPr lang="nl-BE" dirty="0" err="1" smtClean="0"/>
              <a:t>Shakespeare</a:t>
            </a:r>
            <a:r>
              <a:rPr lang="nl-BE" dirty="0" smtClean="0"/>
              <a:t>. </a:t>
            </a:r>
            <a:r>
              <a:rPr lang="nl-BE" dirty="0" err="1" smtClean="0"/>
              <a:t>ChatGPT-functies</a:t>
            </a:r>
            <a:r>
              <a:rPr lang="nl-BE" dirty="0" smtClean="0"/>
              <a:t> worden nu uitgerold in Bing en Bard komt op zijn beurt in de zoekmachine van Google – maar we weten nog niet wanneer. Op bezoek bij Google hoorden wij wel iets meer over </a:t>
            </a:r>
            <a:r>
              <a:rPr lang="nl-BE" dirty="0" smtClean="0">
                <a:hlinkClick r:id="rId4"/>
              </a:rPr>
              <a:t>Googles toekomstplannen</a:t>
            </a:r>
            <a:r>
              <a:rPr lang="nl-BE" dirty="0" smtClean="0"/>
              <a:t>.</a:t>
            </a:r>
            <a:endParaRPr lang="nl-B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Robot operaties</a:t>
            </a:r>
            <a:endParaRPr lang="nl-BE" dirty="0"/>
          </a:p>
        </p:txBody>
      </p:sp>
      <p:sp>
        <p:nvSpPr>
          <p:cNvPr id="3" name="Tijdelijke aanduiding voor inhoud 2"/>
          <p:cNvSpPr>
            <a:spLocks noGrp="1"/>
          </p:cNvSpPr>
          <p:nvPr>
            <p:ph idx="1"/>
          </p:nvPr>
        </p:nvSpPr>
        <p:spPr>
          <a:xfrm>
            <a:off x="457200" y="1357298"/>
            <a:ext cx="8229600" cy="4768865"/>
          </a:xfrm>
        </p:spPr>
        <p:txBody>
          <a:bodyPr/>
          <a:lstStyle/>
          <a:p>
            <a:r>
              <a:rPr lang="nl-BE" sz="2000" dirty="0" smtClean="0">
                <a:hlinkClick r:id="rId2"/>
              </a:rPr>
              <a:t>https://www.hln.be/melle/maak-kennis-met-de-chirurg-van-de-toekomst-binnenkort-opereren-we-van-hieruit-aan-de-andere-kant-van-de-wereld~a2504e21</a:t>
            </a:r>
            <a:r>
              <a:rPr lang="nl-BE" dirty="0" smtClean="0">
                <a:hlinkClick r:id="rId2"/>
              </a:rPr>
              <a:t>/</a:t>
            </a:r>
            <a:r>
              <a:rPr lang="nl-BE" dirty="0" smtClean="0"/>
              <a:t> </a:t>
            </a:r>
          </a:p>
          <a:p>
            <a:r>
              <a:rPr lang="nl-BE" sz="2820" dirty="0" err="1" smtClean="0"/>
              <a:t>Melle</a:t>
            </a:r>
            <a:r>
              <a:rPr lang="nl-BE" sz="2820" dirty="0" smtClean="0"/>
              <a:t> </a:t>
            </a:r>
          </a:p>
          <a:p>
            <a:r>
              <a:rPr lang="nl-BE" sz="2820" dirty="0" err="1" smtClean="0"/>
              <a:t>Orsi</a:t>
            </a:r>
            <a:r>
              <a:rPr lang="nl-BE" sz="2820" dirty="0" smtClean="0"/>
              <a:t> Academie</a:t>
            </a:r>
          </a:p>
          <a:p>
            <a:r>
              <a:rPr lang="nl-BE" sz="2820" dirty="0" smtClean="0"/>
              <a:t>Opereren op afstand </a:t>
            </a:r>
            <a:r>
              <a:rPr lang="nl-BE" sz="2820" dirty="0" err="1" smtClean="0"/>
              <a:t>dmv</a:t>
            </a:r>
            <a:r>
              <a:rPr lang="nl-BE" sz="2820" dirty="0" smtClean="0"/>
              <a:t> robot, scantechniek en </a:t>
            </a:r>
            <a:r>
              <a:rPr lang="nl-BE" sz="2820" smtClean="0"/>
              <a:t>goede internetverbinding</a:t>
            </a:r>
            <a:endParaRPr lang="nl-BE" sz="282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Gekende </a:t>
            </a:r>
            <a:r>
              <a:rPr lang="nl-BE" dirty="0" err="1" smtClean="0"/>
              <a:t>Wachtebekenaar</a:t>
            </a:r>
            <a:endParaRPr lang="nl-BE" dirty="0"/>
          </a:p>
        </p:txBody>
      </p:sp>
      <p:sp>
        <p:nvSpPr>
          <p:cNvPr id="3" name="Tijdelijke aanduiding voor inhoud 2"/>
          <p:cNvSpPr>
            <a:spLocks noGrp="1"/>
          </p:cNvSpPr>
          <p:nvPr>
            <p:ph idx="1"/>
          </p:nvPr>
        </p:nvSpPr>
        <p:spPr/>
        <p:txBody>
          <a:bodyPr/>
          <a:lstStyle/>
          <a:p>
            <a:r>
              <a:rPr lang="nl-BE" dirty="0" smtClean="0"/>
              <a:t>Lieven </a:t>
            </a:r>
            <a:r>
              <a:rPr lang="nl-BE" dirty="0" err="1" smtClean="0"/>
              <a:t>Scheire</a:t>
            </a:r>
            <a:r>
              <a:rPr lang="nl-BE" dirty="0" smtClean="0"/>
              <a:t> </a:t>
            </a:r>
          </a:p>
          <a:p>
            <a:pPr lvl="1"/>
            <a:r>
              <a:rPr lang="nl-BE" dirty="0" smtClean="0"/>
              <a:t>Maakt theatershow over AI</a:t>
            </a:r>
          </a:p>
          <a:p>
            <a:pPr lvl="1"/>
            <a:r>
              <a:rPr lang="nl-BE" dirty="0" err="1" smtClean="0"/>
              <a:t>ChatGPT</a:t>
            </a:r>
            <a:r>
              <a:rPr lang="nl-BE" dirty="0" smtClean="0"/>
              <a:t> interviewt hem</a:t>
            </a:r>
          </a:p>
          <a:p>
            <a:pPr lvl="1"/>
            <a:endParaRPr lang="nl-BE" dirty="0" smtClean="0"/>
          </a:p>
          <a:p>
            <a:pPr lvl="1"/>
            <a:r>
              <a:rPr lang="nl-BE" dirty="0" smtClean="0"/>
              <a:t>Over tien jaar kanker krijgen : je behandeling zal door AI stelselmatig verbeterd zijn</a:t>
            </a:r>
          </a:p>
          <a:p>
            <a:pPr lvl="1"/>
            <a:endParaRPr lang="nl-BE" dirty="0" smtClean="0"/>
          </a:p>
          <a:p>
            <a:pPr lvl="1"/>
            <a:r>
              <a:rPr lang="nl-BE" dirty="0" smtClean="0"/>
              <a:t>https://www.lievenscheire.be/</a:t>
            </a:r>
            <a:endParaRPr lang="nl-B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Software aanpassingen</a:t>
            </a:r>
            <a:endParaRPr lang="nl-BE" dirty="0"/>
          </a:p>
        </p:txBody>
      </p:sp>
      <p:sp>
        <p:nvSpPr>
          <p:cNvPr id="3" name="Tijdelijke aanduiding voor inhoud 2"/>
          <p:cNvSpPr>
            <a:spLocks noGrp="1"/>
          </p:cNvSpPr>
          <p:nvPr>
            <p:ph sz="half" idx="1"/>
          </p:nvPr>
        </p:nvSpPr>
        <p:spPr>
          <a:xfrm>
            <a:off x="457200" y="1600200"/>
            <a:ext cx="185710" cy="4525963"/>
          </a:xfrm>
        </p:spPr>
        <p:txBody>
          <a:bodyPr/>
          <a:lstStyle/>
          <a:p>
            <a:endParaRPr lang="nl-BE" dirty="0"/>
          </a:p>
        </p:txBody>
      </p:sp>
      <p:sp>
        <p:nvSpPr>
          <p:cNvPr id="4" name="Tijdelijke aanduiding voor inhoud 3"/>
          <p:cNvSpPr>
            <a:spLocks noGrp="1"/>
          </p:cNvSpPr>
          <p:nvPr>
            <p:ph sz="half" idx="2"/>
          </p:nvPr>
        </p:nvSpPr>
        <p:spPr>
          <a:xfrm>
            <a:off x="500034" y="1643050"/>
            <a:ext cx="7972452" cy="4525963"/>
          </a:xfrm>
        </p:spPr>
        <p:txBody>
          <a:bodyPr/>
          <a:lstStyle/>
          <a:p>
            <a:r>
              <a:rPr lang="nl-BE" dirty="0" smtClean="0"/>
              <a:t>Microsoft </a:t>
            </a:r>
          </a:p>
          <a:p>
            <a:r>
              <a:rPr lang="nl-BE" dirty="0" smtClean="0"/>
              <a:t>  komt met </a:t>
            </a:r>
            <a:r>
              <a:rPr lang="nl-BE" dirty="0" err="1" smtClean="0"/>
              <a:t>AI-assistenten</a:t>
            </a:r>
            <a:r>
              <a:rPr lang="nl-BE" dirty="0" smtClean="0"/>
              <a:t> voor alle onderdelen van het Office pakket. </a:t>
            </a:r>
          </a:p>
          <a:p>
            <a:r>
              <a:rPr lang="nl-BE" dirty="0" smtClean="0"/>
              <a:t> </a:t>
            </a:r>
          </a:p>
          <a:p>
            <a:r>
              <a:rPr lang="nl-BE" dirty="0" smtClean="0"/>
              <a:t>deze assistenten worden copiloten genoemd</a:t>
            </a:r>
          </a:p>
          <a:p>
            <a:endParaRPr lang="nl-BE" dirty="0" smtClean="0"/>
          </a:p>
          <a:p>
            <a:r>
              <a:rPr lang="nl-BE" dirty="0" smtClean="0"/>
              <a:t>Kunnen hele documenten,presentaties of e-mails maken</a:t>
            </a:r>
          </a:p>
          <a:p>
            <a:endParaRPr lang="nl-BE" dirty="0" smtClean="0"/>
          </a:p>
          <a:p>
            <a:endParaRPr lang="nl-B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Ook Google</a:t>
            </a:r>
            <a:endParaRPr lang="nl-BE" dirty="0"/>
          </a:p>
        </p:txBody>
      </p:sp>
      <p:sp>
        <p:nvSpPr>
          <p:cNvPr id="3" name="Tijdelijke aanduiding voor inhoud 2"/>
          <p:cNvSpPr>
            <a:spLocks noGrp="1"/>
          </p:cNvSpPr>
          <p:nvPr>
            <p:ph sz="half" idx="1"/>
          </p:nvPr>
        </p:nvSpPr>
        <p:spPr>
          <a:xfrm flipH="1">
            <a:off x="411481" y="1600200"/>
            <a:ext cx="45719" cy="4525963"/>
          </a:xfrm>
        </p:spPr>
        <p:txBody>
          <a:bodyPr/>
          <a:lstStyle/>
          <a:p>
            <a:endParaRPr lang="nl-BE" dirty="0"/>
          </a:p>
        </p:txBody>
      </p:sp>
      <p:sp>
        <p:nvSpPr>
          <p:cNvPr id="4" name="Tijdelijke aanduiding voor inhoud 3"/>
          <p:cNvSpPr>
            <a:spLocks noGrp="1"/>
          </p:cNvSpPr>
          <p:nvPr>
            <p:ph sz="half" idx="2"/>
          </p:nvPr>
        </p:nvSpPr>
        <p:spPr>
          <a:xfrm>
            <a:off x="571472" y="1600200"/>
            <a:ext cx="8115328" cy="4525963"/>
          </a:xfrm>
        </p:spPr>
        <p:txBody>
          <a:bodyPr/>
          <a:lstStyle/>
          <a:p>
            <a:r>
              <a:rPr lang="nl-BE" dirty="0" smtClean="0"/>
              <a:t>Google kondigde aan ook </a:t>
            </a:r>
            <a:r>
              <a:rPr lang="nl-BE" dirty="0" err="1" smtClean="0"/>
              <a:t>AI-assistenten</a:t>
            </a:r>
            <a:r>
              <a:rPr lang="nl-BE" dirty="0" smtClean="0"/>
              <a:t> toe te voegen aan </a:t>
            </a:r>
            <a:r>
              <a:rPr lang="nl-BE" dirty="0" err="1" smtClean="0"/>
              <a:t>bureau-software</a:t>
            </a:r>
            <a:endParaRPr lang="nl-BE" dirty="0" smtClean="0"/>
          </a:p>
          <a:p>
            <a:r>
              <a:rPr lang="nl-BE" dirty="0" smtClean="0"/>
              <a:t> 		Google </a:t>
            </a:r>
            <a:r>
              <a:rPr lang="nl-BE" dirty="0" err="1" smtClean="0"/>
              <a:t>Docs</a:t>
            </a:r>
            <a:r>
              <a:rPr lang="nl-BE" dirty="0" smtClean="0"/>
              <a:t> en </a:t>
            </a:r>
            <a:r>
              <a:rPr lang="nl-BE" dirty="0" err="1" smtClean="0"/>
              <a:t>Gmail</a:t>
            </a:r>
            <a:endParaRPr lang="nl-B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Voorbeeld</a:t>
            </a:r>
            <a:endParaRPr lang="nl-BE" dirty="0"/>
          </a:p>
        </p:txBody>
      </p:sp>
      <p:sp>
        <p:nvSpPr>
          <p:cNvPr id="3" name="Tijdelijke aanduiding voor inhoud 2"/>
          <p:cNvSpPr>
            <a:spLocks noGrp="1"/>
          </p:cNvSpPr>
          <p:nvPr>
            <p:ph sz="half" idx="1"/>
          </p:nvPr>
        </p:nvSpPr>
        <p:spPr>
          <a:xfrm>
            <a:off x="457200" y="1600200"/>
            <a:ext cx="185710" cy="4525963"/>
          </a:xfrm>
        </p:spPr>
        <p:txBody>
          <a:bodyPr/>
          <a:lstStyle/>
          <a:p>
            <a:endParaRPr lang="nl-BE" dirty="0"/>
          </a:p>
        </p:txBody>
      </p:sp>
      <p:sp>
        <p:nvSpPr>
          <p:cNvPr id="4" name="Tijdelijke aanduiding voor inhoud 3"/>
          <p:cNvSpPr>
            <a:spLocks noGrp="1"/>
          </p:cNvSpPr>
          <p:nvPr>
            <p:ph sz="half" idx="2"/>
          </p:nvPr>
        </p:nvSpPr>
        <p:spPr>
          <a:xfrm>
            <a:off x="785786" y="1600200"/>
            <a:ext cx="7901014" cy="4525963"/>
          </a:xfrm>
        </p:spPr>
        <p:txBody>
          <a:bodyPr/>
          <a:lstStyle/>
          <a:p>
            <a:r>
              <a:rPr lang="nl-BE" dirty="0" smtClean="0">
                <a:hlinkClick r:id="rId2"/>
              </a:rPr>
              <a:t>https://puzzel.woordenboek.nu/woordenboek/cryptogrammen/</a:t>
            </a:r>
            <a:r>
              <a:rPr lang="nl-BE" dirty="0" smtClean="0"/>
              <a:t> </a:t>
            </a:r>
          </a:p>
          <a:p>
            <a:endParaRPr lang="nl-BE" dirty="0" smtClean="0"/>
          </a:p>
          <a:p>
            <a:r>
              <a:rPr lang="nl-BE" dirty="0" smtClean="0"/>
              <a:t>Google en alle andere zoekmachines geven veel meer en betere suggesties voor het zoeken</a:t>
            </a:r>
          </a:p>
          <a:p>
            <a:endParaRPr lang="nl-BE" dirty="0" smtClean="0"/>
          </a:p>
          <a:p>
            <a:r>
              <a:rPr lang="nl-BE" dirty="0" smtClean="0">
                <a:hlinkClick r:id="rId3"/>
              </a:rPr>
              <a:t>https://www.google.be/</a:t>
            </a:r>
            <a:r>
              <a:rPr lang="nl-BE" dirty="0" smtClean="0"/>
              <a:t> </a:t>
            </a:r>
          </a:p>
          <a:p>
            <a:r>
              <a:rPr lang="nl-BE"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Hallucin</a:t>
            </a:r>
            <a:r>
              <a:rPr lang="nl-BE" dirty="0" smtClean="0"/>
              <a:t>	</a:t>
            </a:r>
            <a:r>
              <a:rPr lang="nl-BE" dirty="0" err="1" smtClean="0"/>
              <a:t>aties</a:t>
            </a:r>
            <a:r>
              <a:rPr lang="nl-BE" dirty="0" smtClean="0"/>
              <a:t> van </a:t>
            </a:r>
            <a:r>
              <a:rPr lang="nl-BE" dirty="0" err="1" smtClean="0"/>
              <a:t>ChatGPT</a:t>
            </a:r>
            <a:endParaRPr lang="nl-BE" dirty="0"/>
          </a:p>
        </p:txBody>
      </p:sp>
      <p:sp>
        <p:nvSpPr>
          <p:cNvPr id="3" name="Tijdelijke aanduiding voor inhoud 2"/>
          <p:cNvSpPr>
            <a:spLocks noGrp="1"/>
          </p:cNvSpPr>
          <p:nvPr>
            <p:ph sz="half" idx="1"/>
          </p:nvPr>
        </p:nvSpPr>
        <p:spPr>
          <a:xfrm>
            <a:off x="500034" y="1643050"/>
            <a:ext cx="142876" cy="4525963"/>
          </a:xfrm>
        </p:spPr>
        <p:txBody>
          <a:bodyPr/>
          <a:lstStyle/>
          <a:p>
            <a:endParaRPr lang="nl-BE" dirty="0"/>
          </a:p>
        </p:txBody>
      </p:sp>
      <p:sp>
        <p:nvSpPr>
          <p:cNvPr id="4" name="Tijdelijke aanduiding voor inhoud 3"/>
          <p:cNvSpPr>
            <a:spLocks noGrp="1"/>
          </p:cNvSpPr>
          <p:nvPr>
            <p:ph sz="half" idx="2"/>
          </p:nvPr>
        </p:nvSpPr>
        <p:spPr>
          <a:xfrm>
            <a:off x="1142976" y="1600200"/>
            <a:ext cx="7543824" cy="4525963"/>
          </a:xfrm>
        </p:spPr>
        <p:txBody>
          <a:bodyPr/>
          <a:lstStyle/>
          <a:p>
            <a:r>
              <a:rPr lang="nl-BE" dirty="0" smtClean="0"/>
              <a:t>AI citeert nepartikels als referentie voor teksten die door journalisten , copywriters en studenten gemaakt worden via </a:t>
            </a:r>
            <a:r>
              <a:rPr lang="nl-BE" dirty="0" err="1" smtClean="0"/>
              <a:t>ChatGPT</a:t>
            </a:r>
            <a:endParaRPr lang="nl-BE" dirty="0" smtClean="0"/>
          </a:p>
          <a:p>
            <a:endParaRPr lang="nl-BE" dirty="0" smtClean="0"/>
          </a:p>
          <a:p>
            <a:r>
              <a:rPr lang="nl-BE" dirty="0" smtClean="0"/>
              <a:t>Nepartikelen die dan een naam toegevoegd krijgen van journalist of academicus of schrijver</a:t>
            </a:r>
          </a:p>
          <a:p>
            <a:endParaRPr lang="nl-BE" dirty="0" smtClean="0"/>
          </a:p>
          <a:p>
            <a:r>
              <a:rPr lang="nl-BE" dirty="0" smtClean="0"/>
              <a:t>Bij navraag weten die daar niets over</a:t>
            </a:r>
            <a:endParaRPr lang="nl-B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Versie</a:t>
            </a:r>
            <a:endParaRPr lang="nl-BE" dirty="0"/>
          </a:p>
        </p:txBody>
      </p:sp>
      <p:sp>
        <p:nvSpPr>
          <p:cNvPr id="3" name="Tijdelijke aanduiding voor inhoud 2"/>
          <p:cNvSpPr>
            <a:spLocks noGrp="1"/>
          </p:cNvSpPr>
          <p:nvPr>
            <p:ph sz="half" idx="1"/>
          </p:nvPr>
        </p:nvSpPr>
        <p:spPr>
          <a:xfrm>
            <a:off x="457200" y="1600200"/>
            <a:ext cx="114272" cy="4525963"/>
          </a:xfrm>
        </p:spPr>
        <p:txBody>
          <a:bodyPr/>
          <a:lstStyle/>
          <a:p>
            <a:endParaRPr lang="nl-BE" dirty="0"/>
          </a:p>
        </p:txBody>
      </p:sp>
      <p:sp>
        <p:nvSpPr>
          <p:cNvPr id="4" name="Tijdelijke aanduiding voor inhoud 3"/>
          <p:cNvSpPr>
            <a:spLocks noGrp="1"/>
          </p:cNvSpPr>
          <p:nvPr>
            <p:ph sz="half" idx="2"/>
          </p:nvPr>
        </p:nvSpPr>
        <p:spPr>
          <a:xfrm>
            <a:off x="785786" y="1600200"/>
            <a:ext cx="7901014" cy="4525963"/>
          </a:xfrm>
        </p:spPr>
        <p:txBody>
          <a:bodyPr/>
          <a:lstStyle/>
          <a:p>
            <a:r>
              <a:rPr lang="nl-BE" dirty="0" err="1" smtClean="0"/>
              <a:t>ChatGPT</a:t>
            </a:r>
            <a:r>
              <a:rPr lang="nl-BE" dirty="0" smtClean="0"/>
              <a:t> zit sinds kort op </a:t>
            </a:r>
            <a:r>
              <a:rPr lang="nl-BE" dirty="0" smtClean="0">
                <a:hlinkClick r:id="rId2"/>
              </a:rPr>
              <a:t>versie vier</a:t>
            </a:r>
            <a:r>
              <a:rPr lang="nl-BE" dirty="0" smtClean="0"/>
              <a:t>, waardoor de dienst volgens </a:t>
            </a:r>
            <a:r>
              <a:rPr lang="nl-BE" b="1" u="sng" dirty="0" smtClean="0"/>
              <a:t>maker </a:t>
            </a:r>
            <a:r>
              <a:rPr lang="nl-BE" b="1" u="sng" dirty="0" err="1" smtClean="0"/>
              <a:t>OpenAI</a:t>
            </a:r>
            <a:r>
              <a:rPr lang="nl-BE" b="1" u="sng" dirty="0" smtClean="0"/>
              <a:t> </a:t>
            </a:r>
            <a:r>
              <a:rPr lang="nl-BE" dirty="0" smtClean="0"/>
              <a:t>"veiliger, slimmer en creatiever is". </a:t>
            </a:r>
            <a:r>
              <a:rPr lang="nl-BE" dirty="0" err="1" smtClean="0"/>
              <a:t>ChatGPT</a:t>
            </a:r>
            <a:r>
              <a:rPr lang="nl-BE" dirty="0" smtClean="0"/>
              <a:t> heeft echter een bekende beperking: geen weet van recente gebeurtenissen. De kunstmatige intelligentie is getraind met informatie tot en met 2021: van gebeurtenissen daarna weet </a:t>
            </a:r>
            <a:r>
              <a:rPr lang="nl-BE" dirty="0" err="1" smtClean="0"/>
              <a:t>ChatGPT</a:t>
            </a:r>
            <a:r>
              <a:rPr lang="nl-BE" dirty="0" smtClean="0"/>
              <a:t> niets.</a:t>
            </a:r>
            <a:endParaRPr lang="nl-B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Nieuws </a:t>
            </a:r>
            <a:endParaRPr lang="nl-BE"/>
          </a:p>
        </p:txBody>
      </p:sp>
      <p:sp>
        <p:nvSpPr>
          <p:cNvPr id="3" name="Tijdelijke aanduiding voor tekst 2"/>
          <p:cNvSpPr>
            <a:spLocks noGrp="1"/>
          </p:cNvSpPr>
          <p:nvPr>
            <p:ph type="body" idx="1"/>
          </p:nvPr>
        </p:nvSpPr>
        <p:spPr/>
        <p:txBody>
          <a:bodyPr/>
          <a:lstStyle/>
          <a:p>
            <a:endParaRPr lang="nl-BE"/>
          </a:p>
        </p:txBody>
      </p:sp>
      <p:sp>
        <p:nvSpPr>
          <p:cNvPr id="4" name="Tijdelijke aanduiding voor inhoud 3"/>
          <p:cNvSpPr>
            <a:spLocks noGrp="1"/>
          </p:cNvSpPr>
          <p:nvPr>
            <p:ph sz="half" idx="2"/>
          </p:nvPr>
        </p:nvSpPr>
        <p:spPr>
          <a:xfrm>
            <a:off x="428596" y="2214554"/>
            <a:ext cx="142876" cy="3951288"/>
          </a:xfrm>
        </p:spPr>
        <p:txBody>
          <a:bodyPr/>
          <a:lstStyle/>
          <a:p>
            <a:endParaRPr lang="nl-BE"/>
          </a:p>
        </p:txBody>
      </p:sp>
      <p:sp>
        <p:nvSpPr>
          <p:cNvPr id="5" name="Tijdelijke aanduiding voor tekst 4"/>
          <p:cNvSpPr>
            <a:spLocks noGrp="1"/>
          </p:cNvSpPr>
          <p:nvPr>
            <p:ph type="body" sz="quarter" idx="3"/>
          </p:nvPr>
        </p:nvSpPr>
        <p:spPr/>
        <p:txBody>
          <a:bodyPr/>
          <a:lstStyle/>
          <a:p>
            <a:endParaRPr lang="nl-BE"/>
          </a:p>
        </p:txBody>
      </p:sp>
      <p:sp>
        <p:nvSpPr>
          <p:cNvPr id="6" name="Tijdelijke aanduiding voor inhoud 5"/>
          <p:cNvSpPr>
            <a:spLocks noGrp="1"/>
          </p:cNvSpPr>
          <p:nvPr>
            <p:ph sz="quarter" idx="4"/>
          </p:nvPr>
        </p:nvSpPr>
        <p:spPr>
          <a:xfrm>
            <a:off x="714349" y="2174875"/>
            <a:ext cx="7972452" cy="3951288"/>
          </a:xfrm>
        </p:spPr>
        <p:txBody>
          <a:bodyPr/>
          <a:lstStyle/>
          <a:p>
            <a:r>
              <a:rPr lang="nl-BE" dirty="0" smtClean="0">
                <a:hlinkClick r:id="rId2"/>
              </a:rPr>
              <a:t>https://www.rtlnieuws.nl/tech/artikel/5371663/gpt-4-chatgpt-openai-update</a:t>
            </a:r>
            <a:r>
              <a:rPr lang="nl-BE" dirty="0" smtClean="0"/>
              <a:t> </a:t>
            </a:r>
          </a:p>
          <a:p>
            <a:endParaRPr lang="nl-BE" dirty="0" smtClean="0"/>
          </a:p>
          <a:p>
            <a:r>
              <a:rPr lang="nl-BE" dirty="0" smtClean="0"/>
              <a:t>GPT-4 is volgens het bedrijf ook een stuk creatiever geworden bij het schrijven. Zo moet de AI beter zijn in het componeren van liedjes, het schrijven van scenario's en het leren van de schrijfstijl van de gebruiker. Bovendien kan GPT-4 acht keer langere teksten genereren: 25.000 woorden is nu het maximum.</a:t>
            </a:r>
            <a:endParaRPr lang="nl-B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1078</TotalTime>
  <Words>385</Words>
  <Application>Microsoft Office PowerPoint</Application>
  <PresentationFormat>Diavoorstelling (4:3)</PresentationFormat>
  <Paragraphs>55</Paragraphs>
  <Slides>14</Slides>
  <Notes>0</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Office-thema</vt:lpstr>
      <vt:lpstr>Homcom</vt:lpstr>
      <vt:lpstr>Robot operaties</vt:lpstr>
      <vt:lpstr>Gekende Wachtebekenaar</vt:lpstr>
      <vt:lpstr>Software aanpassingen</vt:lpstr>
      <vt:lpstr>Ook Google</vt:lpstr>
      <vt:lpstr>Voorbeeld</vt:lpstr>
      <vt:lpstr>Hallucin aties van ChatGPT</vt:lpstr>
      <vt:lpstr>Versie</vt:lpstr>
      <vt:lpstr>Nieuws </vt:lpstr>
      <vt:lpstr>Open AI    GPT-4</vt:lpstr>
      <vt:lpstr>Dia 11</vt:lpstr>
      <vt:lpstr>Strijd</vt:lpstr>
      <vt:lpstr>Strijd</vt:lpstr>
      <vt:lpstr>Dia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Homcom</dc:title>
  <dc:creator>Roland</dc:creator>
  <cp:lastModifiedBy>Sigrid</cp:lastModifiedBy>
  <cp:revision>64</cp:revision>
  <dcterms:created xsi:type="dcterms:W3CDTF">2023-03-21T13:31:37Z</dcterms:created>
  <dcterms:modified xsi:type="dcterms:W3CDTF">2023-03-28T16:53:15Z</dcterms:modified>
</cp:coreProperties>
</file>