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8" r:id="rId12"/>
    <p:sldId id="270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B3E6-8FE4-4E81-AF88-E99D7FB3FC7E}" type="datetimeFigureOut">
              <a:rPr lang="nl-BE" smtClean="0"/>
              <a:pPr/>
              <a:t>28/02/2023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ECFF2-0856-4141-89D2-FD5A8D96132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ln.be/tech/killer-robots-sneller-ontwikkeld-door-oorlog-oekraine-zwermen-van-drones-zijn-nieuwe-massavernietigingswapens~a6f4aa2d/?utm_source=browser_push&amp;utm_medium=push&amp;utm_campaign=stdc_hln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be/url?esrc=s&amp;q=&amp;rct=j&amp;sa=U&amp;url=https://www.bing.com/?cc=be&amp;ved=2ahUKEwizmrfexbP9AhVa_7sIHfSsAn4QFnoECAYQAg&amp;usg=AOvVaw0sMgep8i9OQYQwZvu8mHzc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nack.be/factcheck/factcheck-deze-foto-van-het-echtpaar-biden-en-volodymyr-zelensky-is-gemanipuleerd/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l.wikipedia.org/wiki/FactCheckers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niorweb.nl/artikel/gezichtsherkenning-in-google-fotos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Hom </a:t>
            </a:r>
            <a:r>
              <a:rPr lang="nl-BE" dirty="0" err="1" smtClean="0"/>
              <a:t>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Februari 2023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472" y="273050"/>
            <a:ext cx="8115328" cy="5853113"/>
          </a:xfrm>
        </p:spPr>
        <p:txBody>
          <a:bodyPr/>
          <a:lstStyle/>
          <a:p>
            <a:r>
              <a:rPr lang="nl-BE" dirty="0" smtClean="0">
                <a:hlinkClick r:id="rId2"/>
              </a:rPr>
              <a:t>https://www.hln.be/tech/killer-robots-sneller-ontwikkeld-door-oorlog-oekraine-zwermen-van-drones-zijn-nieuwe-massavernietigingswapens~a6f4aa2d/?utm_source=browser_push&amp;utm_medium=push&amp;utm_campaign=stdc_hln</a:t>
            </a:r>
            <a:r>
              <a:rPr lang="nl-BE" dirty="0" smtClean="0"/>
              <a:t> 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7224" y="273050"/>
            <a:ext cx="7829576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Wat is Bing</a:t>
            </a:r>
          </a:p>
          <a:p>
            <a:r>
              <a:rPr lang="nl-BE" dirty="0" smtClean="0"/>
              <a:t>De browser van Microsoft</a:t>
            </a:r>
          </a:p>
          <a:p>
            <a:r>
              <a:rPr lang="nl-BE" dirty="0" smtClean="0"/>
              <a:t>Daarnaast bestaat er ook </a:t>
            </a:r>
          </a:p>
          <a:p>
            <a:pPr lvl="2"/>
            <a:r>
              <a:rPr lang="nl-BE" dirty="0" err="1" smtClean="0"/>
              <a:t>Edge</a:t>
            </a:r>
            <a:endParaRPr lang="nl-BE" dirty="0" smtClean="0"/>
          </a:p>
          <a:p>
            <a:pPr lvl="2"/>
            <a:r>
              <a:rPr lang="nl-BE" dirty="0" err="1" smtClean="0"/>
              <a:t>Chrome</a:t>
            </a:r>
            <a:endParaRPr lang="nl-BE" dirty="0" smtClean="0"/>
          </a:p>
          <a:p>
            <a:pPr lvl="2"/>
            <a:r>
              <a:rPr lang="nl-BE" dirty="0" smtClean="0"/>
              <a:t>Firefox</a:t>
            </a:r>
          </a:p>
          <a:p>
            <a:pPr lvl="2"/>
            <a:r>
              <a:rPr lang="nl-BE" dirty="0" smtClean="0"/>
              <a:t>Safari</a:t>
            </a:r>
          </a:p>
          <a:p>
            <a:pPr lvl="2"/>
            <a:r>
              <a:rPr lang="nl-BE" dirty="0" smtClean="0"/>
              <a:t>Brave </a:t>
            </a:r>
          </a:p>
          <a:p>
            <a:pPr lvl="2"/>
            <a:r>
              <a:rPr lang="nl-BE" dirty="0" err="1" smtClean="0"/>
              <a:t>Vivaldi</a:t>
            </a:r>
            <a:r>
              <a:rPr lang="nl-BE" dirty="0" smtClean="0"/>
              <a:t> · </a:t>
            </a:r>
            <a:r>
              <a:rPr lang="nl-BE" dirty="0" err="1" smtClean="0"/>
              <a:t>SRWare</a:t>
            </a:r>
            <a:r>
              <a:rPr lang="nl-BE" dirty="0" smtClean="0"/>
              <a:t> </a:t>
            </a:r>
            <a:r>
              <a:rPr lang="nl-BE" dirty="0" err="1" smtClean="0"/>
              <a:t>Iron</a:t>
            </a:r>
            <a:r>
              <a:rPr lang="nl-BE" dirty="0" smtClean="0"/>
              <a:t> · Opera · </a:t>
            </a:r>
            <a:r>
              <a:rPr lang="nl-BE" dirty="0" err="1" smtClean="0"/>
              <a:t>LibreWolf</a:t>
            </a:r>
            <a:r>
              <a:rPr lang="nl-BE" dirty="0" smtClean="0"/>
              <a:t> · </a:t>
            </a:r>
            <a:r>
              <a:rPr lang="nl-BE" dirty="0" err="1" smtClean="0"/>
              <a:t>Pale</a:t>
            </a:r>
            <a:r>
              <a:rPr lang="nl-BE" dirty="0" smtClean="0"/>
              <a:t> </a:t>
            </a:r>
            <a:r>
              <a:rPr lang="nl-BE" dirty="0" err="1" smtClean="0"/>
              <a:t>Moon</a:t>
            </a:r>
            <a:r>
              <a:rPr lang="nl-BE" dirty="0" smtClean="0"/>
              <a:t> 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2976" y="273050"/>
            <a:ext cx="7543824" cy="5853113"/>
          </a:xfrm>
        </p:spPr>
        <p:txBody>
          <a:bodyPr/>
          <a:lstStyle/>
          <a:p>
            <a:endParaRPr lang="nl-BE" dirty="0" smtClean="0"/>
          </a:p>
          <a:p>
            <a:endParaRPr lang="nl-BE" dirty="0" smtClean="0">
              <a:hlinkClick r:id="rId2"/>
            </a:endParaRPr>
          </a:p>
          <a:p>
            <a:endParaRPr lang="nl-BE" dirty="0" smtClean="0">
              <a:hlinkClick r:id="rId2"/>
            </a:endParaRPr>
          </a:p>
          <a:p>
            <a:r>
              <a:rPr lang="nl-BE" dirty="0" err="1" smtClean="0">
                <a:hlinkClick r:id="rId2"/>
              </a:rPr>
              <a:t>www.bing.com</a:t>
            </a:r>
            <a:r>
              <a:rPr lang="nl-BE" dirty="0" smtClean="0">
                <a:hlinkClick r:id="rId2"/>
              </a:rPr>
              <a:t> › 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Bing doet ook functies die </a:t>
            </a:r>
            <a:r>
              <a:rPr lang="nl-BE" dirty="0" err="1" smtClean="0"/>
              <a:t>ChatGPT</a:t>
            </a:r>
            <a:r>
              <a:rPr lang="nl-BE" dirty="0" smtClean="0"/>
              <a:t> doet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8662" y="273050"/>
            <a:ext cx="7758138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ChatGPT</a:t>
            </a:r>
            <a:endParaRPr lang="nl-BE" dirty="0" smtClean="0"/>
          </a:p>
          <a:p>
            <a:endParaRPr lang="nl-BE" dirty="0"/>
          </a:p>
          <a:p>
            <a:r>
              <a:rPr lang="nl-BE" dirty="0" smtClean="0"/>
              <a:t>Was de laatste maand  constant in de belangstelling</a:t>
            </a:r>
          </a:p>
          <a:p>
            <a:pPr lvl="1"/>
            <a:r>
              <a:rPr lang="nl-BE" dirty="0" smtClean="0"/>
              <a:t>Bijna geslaagd voor een doctors examen</a:t>
            </a:r>
          </a:p>
          <a:p>
            <a:pPr lvl="1"/>
            <a:r>
              <a:rPr lang="nl-BE" dirty="0" smtClean="0"/>
              <a:t>Hoe kunnen we weten of </a:t>
            </a:r>
            <a:r>
              <a:rPr lang="nl-BE" dirty="0" err="1" smtClean="0"/>
              <a:t>chatGPT</a:t>
            </a:r>
            <a:r>
              <a:rPr lang="nl-BE" dirty="0" smtClean="0"/>
              <a:t> gebruikt werd ?</a:t>
            </a:r>
          </a:p>
          <a:p>
            <a:pPr lvl="1"/>
            <a:r>
              <a:rPr lang="nl-BE" dirty="0" smtClean="0"/>
              <a:t>Ook voor beeldvorming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4348" y="273050"/>
            <a:ext cx="7972452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Tekst.</a:t>
            </a:r>
          </a:p>
          <a:p>
            <a:pPr lvl="1"/>
            <a:r>
              <a:rPr lang="nl-BE" dirty="0" smtClean="0"/>
              <a:t>Reeds 200 boeken in webwinkel van </a:t>
            </a:r>
            <a:r>
              <a:rPr lang="nl-BE" dirty="0" err="1" smtClean="0"/>
              <a:t>Amazon</a:t>
            </a:r>
            <a:r>
              <a:rPr lang="nl-BE" dirty="0" smtClean="0"/>
              <a:t> die geschreven zijn door de </a:t>
            </a:r>
            <a:r>
              <a:rPr lang="nl-BE" dirty="0" err="1" smtClean="0"/>
              <a:t>Chatrobot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15734" y="4143380"/>
            <a:ext cx="3008313" cy="1162050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4348" y="273050"/>
            <a:ext cx="7972452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Ook voor beeldvorming.</a:t>
            </a:r>
          </a:p>
          <a:p>
            <a:pPr lvl="1"/>
            <a:r>
              <a:rPr lang="nl-BE" dirty="0" smtClean="0"/>
              <a:t>AI wordt ook gebruikt om beelden te maken die niet echt zijn.</a:t>
            </a:r>
          </a:p>
          <a:p>
            <a:pPr lvl="1"/>
            <a:r>
              <a:rPr lang="nl-BE" dirty="0" smtClean="0"/>
              <a:t>Bv </a:t>
            </a:r>
            <a:r>
              <a:rPr lang="nl-BE" dirty="0" err="1" smtClean="0"/>
              <a:t>Zelensky</a:t>
            </a:r>
            <a:r>
              <a:rPr lang="nl-BE" dirty="0" smtClean="0"/>
              <a:t> en </a:t>
            </a:r>
            <a:r>
              <a:rPr lang="nl-BE" dirty="0" err="1" smtClean="0"/>
              <a:t>Biden</a:t>
            </a:r>
            <a:endParaRPr lang="nl-BE" dirty="0" smtClean="0"/>
          </a:p>
          <a:p>
            <a:pPr lvl="1"/>
            <a:r>
              <a:rPr lang="nl-BE" dirty="0" smtClean="0">
                <a:hlinkClick r:id="rId2"/>
              </a:rPr>
              <a:t>https://www.knack.be/factcheck/factcheck-deze-foto-van-het-echtpaar-biden-en-volodymyr-zelensky-is-gemanipuleerd/</a:t>
            </a:r>
            <a:r>
              <a:rPr lang="nl-BE" dirty="0" smtClean="0"/>
              <a:t> 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0100" y="273050"/>
            <a:ext cx="7686700" cy="6156346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Factcheckers</a:t>
            </a:r>
            <a:endParaRPr lang="nl-BE" dirty="0" smtClean="0"/>
          </a:p>
          <a:p>
            <a:r>
              <a:rPr lang="nl-BE" dirty="0" smtClean="0"/>
              <a:t>VRT programma met Thomas van der </a:t>
            </a:r>
            <a:r>
              <a:rPr lang="nl-BE" dirty="0" err="1" smtClean="0"/>
              <a:t>Veken</a:t>
            </a:r>
            <a:endParaRPr lang="nl-BE" dirty="0" smtClean="0"/>
          </a:p>
          <a:p>
            <a:r>
              <a:rPr lang="nl-BE" dirty="0" smtClean="0">
                <a:hlinkClick r:id="rId2"/>
              </a:rPr>
              <a:t>https://nl.wikipedia.org/wiki/FactCheckers</a:t>
            </a:r>
            <a:r>
              <a:rPr lang="nl-BE" dirty="0" smtClean="0"/>
              <a:t> 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Maar meer en meer wordt info gecheckt omdat er blijkbaar</a:t>
            </a:r>
          </a:p>
          <a:p>
            <a:pPr lvl="2"/>
            <a:r>
              <a:rPr lang="nl-BE" dirty="0" smtClean="0"/>
              <a:t>Veel valse info wordt verspreidt</a:t>
            </a:r>
          </a:p>
          <a:p>
            <a:pPr lvl="2"/>
            <a:r>
              <a:rPr lang="nl-BE" dirty="0" smtClean="0"/>
              <a:t>De middelen om valse info te verspreiden via sociale media succes hebben.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2910" y="273050"/>
            <a:ext cx="8043890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Om Foto te checken die mogelijk vals is</a:t>
            </a:r>
          </a:p>
          <a:p>
            <a:endParaRPr lang="nl-BE" dirty="0" smtClean="0"/>
          </a:p>
          <a:p>
            <a:r>
              <a:rPr lang="nl-BE" dirty="0" smtClean="0"/>
              <a:t>Kan je de omgekeerde zoekopdracht gebruiken</a:t>
            </a:r>
          </a:p>
          <a:p>
            <a:r>
              <a:rPr lang="nl-BE" sz="6000" dirty="0" err="1" smtClean="0"/>
              <a:t>Reverse</a:t>
            </a:r>
            <a:r>
              <a:rPr lang="nl-BE" sz="6000" dirty="0" smtClean="0"/>
              <a:t> image search </a:t>
            </a:r>
            <a:endParaRPr lang="nl-BE" sz="6000" dirty="0" smtClean="0"/>
          </a:p>
          <a:p>
            <a:pPr>
              <a:buNone/>
            </a:pPr>
            <a:r>
              <a:rPr lang="nl-BE" sz="6000" dirty="0" smtClean="0"/>
              <a:t>  </a:t>
            </a:r>
            <a:r>
              <a:rPr lang="nl-BE" dirty="0" smtClean="0"/>
              <a:t>van </a:t>
            </a:r>
            <a:r>
              <a:rPr lang="nl-BE" dirty="0" smtClean="0"/>
              <a:t>Google</a:t>
            </a:r>
          </a:p>
          <a:p>
            <a:pPr lvl="2"/>
            <a:r>
              <a:rPr lang="nl-BE" dirty="0" smtClean="0"/>
              <a:t>foto - icoontje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4348" y="273050"/>
            <a:ext cx="7972452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Mensen vragen ook</a:t>
            </a:r>
          </a:p>
          <a:p>
            <a:r>
              <a:rPr lang="nl-BE" dirty="0" smtClean="0"/>
              <a:t>Kan Google een foto herkennen?</a:t>
            </a:r>
          </a:p>
          <a:p>
            <a:r>
              <a:rPr lang="nl-BE" b="1" dirty="0" smtClean="0"/>
              <a:t>Google Foto's kan gezichten herkennen op foto's</a:t>
            </a:r>
            <a:r>
              <a:rPr lang="nl-BE" dirty="0" smtClean="0"/>
              <a:t>. Daardoor is het mogelijk om te zoeken naar foto's waar een specifiek persoon op staat. Het fotoprogramma maakt namelijk een soort fotoalbum aan met de foto's waarop dezelfde persoon staat.</a:t>
            </a:r>
          </a:p>
          <a:p>
            <a:r>
              <a:rPr lang="nl-BE" dirty="0" smtClean="0">
                <a:hlinkClick r:id="rId2"/>
              </a:rPr>
              <a:t/>
            </a:r>
            <a:br>
              <a:rPr lang="nl-BE" dirty="0" smtClean="0">
                <a:hlinkClick r:id="rId2"/>
              </a:rPr>
            </a:b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7224" y="273050"/>
            <a:ext cx="7829576" cy="5853113"/>
          </a:xfrm>
        </p:spPr>
        <p:txBody>
          <a:bodyPr/>
          <a:lstStyle/>
          <a:p>
            <a:endParaRPr lang="nl-BE" dirty="0" smtClean="0"/>
          </a:p>
          <a:p>
            <a:r>
              <a:rPr lang="nl-BE" dirty="0" smtClean="0"/>
              <a:t>Met Google Lens zoekt u naar wat u ziet Lens gebruikt een foto, uw camera of een andere afbeelding om visueel vergelijkbare afbeeldingen en gerelateerde content te vinden op het hele internet.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0100" y="273050"/>
            <a:ext cx="7686700" cy="5853113"/>
          </a:xfrm>
        </p:spPr>
        <p:txBody>
          <a:bodyPr>
            <a:normAutofit lnSpcReduction="10000"/>
          </a:bodyPr>
          <a:lstStyle/>
          <a:p>
            <a:endParaRPr lang="nl-BE" dirty="0" smtClean="0"/>
          </a:p>
          <a:p>
            <a:r>
              <a:rPr lang="nl-BE" dirty="0" smtClean="0"/>
              <a:t>Killer robots sneller ontwikkeld door oorlog Oekraïne: “Zwermen van </a:t>
            </a:r>
            <a:r>
              <a:rPr lang="nl-BE" dirty="0" err="1" smtClean="0"/>
              <a:t>drones</a:t>
            </a:r>
            <a:r>
              <a:rPr lang="nl-BE" dirty="0" smtClean="0"/>
              <a:t> zijn nieuwe massavernietigingswapens”</a:t>
            </a:r>
          </a:p>
          <a:p>
            <a:r>
              <a:rPr lang="nl-BE" dirty="0" smtClean="0"/>
              <a:t>Door de oorlog in Oekraïne denken verschillende landen </a:t>
            </a:r>
            <a:r>
              <a:rPr lang="nl-BE" dirty="0" err="1" smtClean="0"/>
              <a:t>méér</a:t>
            </a:r>
            <a:r>
              <a:rPr lang="nl-BE" dirty="0" smtClean="0"/>
              <a:t> dan ooit aan AI en robots om oorlog te voeren: de Verenigde Staten hebben de regels voor ‘AI - killer robots’ voor het eerst in tien jaar op punt gezet, zodat hun ontwikkeling en aankoop sneller kan gaan. Het begin van een nieuwe wapenwedloop.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332</Words>
  <Application>Microsoft Office PowerPoint</Application>
  <PresentationFormat>Diavoorstelling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Hom Com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 Com</dc:title>
  <dc:creator>Roland</dc:creator>
  <cp:lastModifiedBy>Sigrid</cp:lastModifiedBy>
  <cp:revision>48</cp:revision>
  <dcterms:created xsi:type="dcterms:W3CDTF">2023-02-24T15:48:33Z</dcterms:created>
  <dcterms:modified xsi:type="dcterms:W3CDTF">2023-02-28T19:32:59Z</dcterms:modified>
</cp:coreProperties>
</file>