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59" r:id="rId5"/>
    <p:sldId id="260" r:id="rId6"/>
    <p:sldId id="257" r:id="rId7"/>
    <p:sldId id="258" r:id="rId8"/>
    <p:sldId id="261" r:id="rId9"/>
    <p:sldId id="262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768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870D1-8BA7-4843-BFB1-69590C529845}" type="datetimeFigureOut">
              <a:rPr lang="nl-BE" smtClean="0"/>
              <a:pPr/>
              <a:t>26/06/2023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0B062-047B-40D0-A9A8-AFA2D1087657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870D1-8BA7-4843-BFB1-69590C529845}" type="datetimeFigureOut">
              <a:rPr lang="nl-BE" smtClean="0"/>
              <a:pPr/>
              <a:t>26/06/2023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0B062-047B-40D0-A9A8-AFA2D1087657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870D1-8BA7-4843-BFB1-69590C529845}" type="datetimeFigureOut">
              <a:rPr lang="nl-BE" smtClean="0"/>
              <a:pPr/>
              <a:t>26/06/2023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0B062-047B-40D0-A9A8-AFA2D1087657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870D1-8BA7-4843-BFB1-69590C529845}" type="datetimeFigureOut">
              <a:rPr lang="nl-BE" smtClean="0"/>
              <a:pPr/>
              <a:t>26/06/2023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0B062-047B-40D0-A9A8-AFA2D1087657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870D1-8BA7-4843-BFB1-69590C529845}" type="datetimeFigureOut">
              <a:rPr lang="nl-BE" smtClean="0"/>
              <a:pPr/>
              <a:t>26/06/2023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0B062-047B-40D0-A9A8-AFA2D1087657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870D1-8BA7-4843-BFB1-69590C529845}" type="datetimeFigureOut">
              <a:rPr lang="nl-BE" smtClean="0"/>
              <a:pPr/>
              <a:t>26/06/2023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0B062-047B-40D0-A9A8-AFA2D1087657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870D1-8BA7-4843-BFB1-69590C529845}" type="datetimeFigureOut">
              <a:rPr lang="nl-BE" smtClean="0"/>
              <a:pPr/>
              <a:t>26/06/2023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0B062-047B-40D0-A9A8-AFA2D1087657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870D1-8BA7-4843-BFB1-69590C529845}" type="datetimeFigureOut">
              <a:rPr lang="nl-BE" smtClean="0"/>
              <a:pPr/>
              <a:t>26/06/2023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0B062-047B-40D0-A9A8-AFA2D1087657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870D1-8BA7-4843-BFB1-69590C529845}" type="datetimeFigureOut">
              <a:rPr lang="nl-BE" smtClean="0"/>
              <a:pPr/>
              <a:t>26/06/2023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0B062-047B-40D0-A9A8-AFA2D1087657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870D1-8BA7-4843-BFB1-69590C529845}" type="datetimeFigureOut">
              <a:rPr lang="nl-BE" smtClean="0"/>
              <a:pPr/>
              <a:t>26/06/2023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0B062-047B-40D0-A9A8-AFA2D1087657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870D1-8BA7-4843-BFB1-69590C529845}" type="datetimeFigureOut">
              <a:rPr lang="nl-BE" smtClean="0"/>
              <a:pPr/>
              <a:t>26/06/2023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0B062-047B-40D0-A9A8-AFA2D1087657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B870D1-8BA7-4843-BFB1-69590C529845}" type="datetimeFigureOut">
              <a:rPr lang="nl-BE" smtClean="0"/>
              <a:pPr/>
              <a:t>26/06/2023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30B062-047B-40D0-A9A8-AFA2D1087657}" type="slidenum">
              <a:rPr lang="nl-BE" smtClean="0"/>
              <a:pPr/>
              <a:t>‹nr.›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ogle.com/intl/nl_be/earth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earth.google.com/web/search/Brussel/@50.89490284,4.34233746,47.32522301a,656.58291505d,35y,0h,0t,0r/data=CmAaNhIwCiUweDQ3YzNjM2FjMDAwMDAwMDE6MHg1MjkzMDcxZDY4YTYzNzA5KgdBdG9taXVtGAIgASImCiQJ_ZhBhWtuSEARdOcjvoZtSEAZsXMSQRbXAkAhKBKh-XHEAkA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ell.com/cell-reports-physical-science/fulltext/S2666-3864(23)00200-X" TargetMode="External"/><Relationship Id="rId2" Type="http://schemas.openxmlformats.org/officeDocument/2006/relationships/hyperlink" Target="https://www.want.nl/chatgpt-5-onbekende-functies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BE" dirty="0" err="1" smtClean="0"/>
              <a:t>Homcom</a:t>
            </a:r>
            <a:endParaRPr lang="nl-BE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BE" dirty="0" smtClean="0"/>
              <a:t>26/06/2023</a:t>
            </a:r>
            <a:endParaRPr lang="nl-BE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Tien grote gevaren van AI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1.Bias</a:t>
            </a:r>
          </a:p>
          <a:p>
            <a:r>
              <a:rPr lang="nl-BE" dirty="0" smtClean="0"/>
              <a:t>2.Hallucineren</a:t>
            </a:r>
          </a:p>
          <a:p>
            <a:r>
              <a:rPr lang="nl-BE" dirty="0" smtClean="0"/>
              <a:t>3.Pakken jobs af</a:t>
            </a:r>
          </a:p>
          <a:p>
            <a:r>
              <a:rPr lang="nl-BE" dirty="0" smtClean="0"/>
              <a:t>4.Steelt gegevens en creaties</a:t>
            </a:r>
          </a:p>
          <a:p>
            <a:r>
              <a:rPr lang="nl-BE" dirty="0" smtClean="0"/>
              <a:t>5.Desinformatie</a:t>
            </a:r>
          </a:p>
          <a:p>
            <a:pPr lvl="1"/>
            <a:r>
              <a:rPr lang="nl-BE" dirty="0" smtClean="0"/>
              <a:t>Nepfoto’s, nepinfo verspreiden </a:t>
            </a:r>
            <a:r>
              <a:rPr lang="nl-BE" smtClean="0"/>
              <a:t>via nepaccounts</a:t>
            </a:r>
            <a:endParaRPr lang="nl-BE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/>
          <a:lstStyle/>
          <a:p>
            <a:r>
              <a:rPr lang="nl-BE" dirty="0" smtClean="0"/>
              <a:t>6. Wordt gebruikt door misdadigers</a:t>
            </a:r>
          </a:p>
          <a:p>
            <a:pPr lvl="1"/>
            <a:r>
              <a:rPr lang="nl-BE" dirty="0" smtClean="0"/>
              <a:t>Hackers, </a:t>
            </a:r>
            <a:r>
              <a:rPr lang="nl-BE" dirty="0" err="1" smtClean="0"/>
              <a:t>phishing</a:t>
            </a:r>
            <a:r>
              <a:rPr lang="nl-BE" dirty="0" smtClean="0"/>
              <a:t> mails zijn geloofwaardiger</a:t>
            </a:r>
          </a:p>
          <a:p>
            <a:r>
              <a:rPr lang="nl-BE" dirty="0" smtClean="0"/>
              <a:t>7. Amerika en China domineren</a:t>
            </a:r>
          </a:p>
          <a:p>
            <a:r>
              <a:rPr lang="nl-BE" dirty="0" smtClean="0"/>
              <a:t>8. Energie vreters (ze vernielen de planeet</a:t>
            </a:r>
          </a:p>
          <a:p>
            <a:r>
              <a:rPr lang="nl-BE" dirty="0" smtClean="0"/>
              <a:t>9. Gevaarlijk voor kwetsbare mensen</a:t>
            </a:r>
          </a:p>
          <a:p>
            <a:pPr lvl="1"/>
            <a:r>
              <a:rPr lang="nl-BE" dirty="0" smtClean="0"/>
              <a:t>Zelfmoord, flirten</a:t>
            </a:r>
          </a:p>
          <a:p>
            <a:r>
              <a:rPr lang="nl-BE" dirty="0" smtClean="0"/>
              <a:t>10. Superintelligentie bedreigd mensheid door AGI : </a:t>
            </a:r>
            <a:r>
              <a:rPr lang="nl-BE" dirty="0" err="1" smtClean="0"/>
              <a:t>Artificial</a:t>
            </a:r>
            <a:r>
              <a:rPr lang="nl-BE" dirty="0" smtClean="0"/>
              <a:t> General </a:t>
            </a:r>
            <a:r>
              <a:rPr lang="nl-BE" dirty="0" err="1" smtClean="0"/>
              <a:t>Intelligence</a:t>
            </a:r>
            <a:r>
              <a:rPr lang="nl-BE" dirty="0" smtClean="0"/>
              <a:t> </a:t>
            </a:r>
            <a:endParaRPr lang="nl-BE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BE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Europese wet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Veiligheid en transparantie</a:t>
            </a:r>
          </a:p>
          <a:p>
            <a:r>
              <a:rPr lang="nl-BE" dirty="0" smtClean="0"/>
              <a:t>Toepassingen komen in snel tempo</a:t>
            </a:r>
          </a:p>
          <a:p>
            <a:r>
              <a:rPr lang="nl-BE" dirty="0" smtClean="0"/>
              <a:t>Risico’s controleren</a:t>
            </a:r>
          </a:p>
          <a:p>
            <a:pPr lvl="1"/>
            <a:r>
              <a:rPr lang="nl-BE" dirty="0" smtClean="0"/>
              <a:t>Minimaal </a:t>
            </a:r>
          </a:p>
          <a:p>
            <a:pPr lvl="1"/>
            <a:r>
              <a:rPr lang="nl-BE" dirty="0" smtClean="0"/>
              <a:t>Beperkt</a:t>
            </a:r>
          </a:p>
          <a:p>
            <a:pPr lvl="1"/>
            <a:r>
              <a:rPr lang="nl-BE" dirty="0" smtClean="0"/>
              <a:t>Hoog</a:t>
            </a:r>
          </a:p>
          <a:p>
            <a:pPr lvl="1"/>
            <a:r>
              <a:rPr lang="nl-BE" dirty="0" smtClean="0"/>
              <a:t>onaanvaardbaar</a:t>
            </a:r>
            <a:endParaRPr lang="nl-BE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Europese wet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Manier van denken (omgaan met AI)</a:t>
            </a:r>
          </a:p>
          <a:p>
            <a:pPr lvl="1"/>
            <a:r>
              <a:rPr lang="nl-BE" dirty="0" smtClean="0"/>
              <a:t>In China : mensen controleren</a:t>
            </a:r>
          </a:p>
          <a:p>
            <a:pPr lvl="1"/>
            <a:r>
              <a:rPr lang="nl-BE" dirty="0" smtClean="0"/>
              <a:t>In VS : innovatie</a:t>
            </a:r>
          </a:p>
          <a:p>
            <a:pPr lvl="1"/>
            <a:r>
              <a:rPr lang="nl-BE" dirty="0" err="1" smtClean="0"/>
              <a:t>Eur</a:t>
            </a:r>
            <a:r>
              <a:rPr lang="nl-BE" dirty="0" smtClean="0"/>
              <a:t>: wil een standaard wereldwijd opbouwen</a:t>
            </a:r>
            <a:endParaRPr lang="nl-BE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AI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697427"/>
          </a:xfrm>
        </p:spPr>
        <p:txBody>
          <a:bodyPr/>
          <a:lstStyle/>
          <a:p>
            <a:r>
              <a:rPr lang="nl-BE" dirty="0" smtClean="0"/>
              <a:t>Overal te vinden</a:t>
            </a:r>
          </a:p>
          <a:p>
            <a:pPr lvl="1"/>
            <a:r>
              <a:rPr lang="nl-BE" dirty="0" smtClean="0"/>
              <a:t>Chat GPT</a:t>
            </a:r>
          </a:p>
          <a:p>
            <a:pPr lvl="1"/>
            <a:r>
              <a:rPr lang="nl-BE" dirty="0" smtClean="0"/>
              <a:t>My AI (</a:t>
            </a:r>
            <a:r>
              <a:rPr lang="nl-BE" dirty="0" err="1" smtClean="0"/>
              <a:t>Snapchat</a:t>
            </a:r>
            <a:r>
              <a:rPr lang="nl-BE" dirty="0" smtClean="0"/>
              <a:t>)</a:t>
            </a:r>
          </a:p>
          <a:p>
            <a:pPr lvl="1"/>
            <a:r>
              <a:rPr lang="nl-BE" dirty="0" smtClean="0"/>
              <a:t>Bing zoekmachine</a:t>
            </a:r>
          </a:p>
          <a:p>
            <a:pPr lvl="1"/>
            <a:r>
              <a:rPr lang="nl-BE" dirty="0" smtClean="0"/>
              <a:t>Google Bard</a:t>
            </a:r>
          </a:p>
          <a:p>
            <a:r>
              <a:rPr lang="nl-BE" dirty="0" smtClean="0"/>
              <a:t>Kunnen foute informatie of gevaarlijke adviezen geven !</a:t>
            </a:r>
            <a:endParaRPr lang="nl-BE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Robot </a:t>
            </a:r>
            <a:r>
              <a:rPr lang="nl-BE" smtClean="0"/>
              <a:t>arm </a:t>
            </a:r>
            <a:r>
              <a:rPr lang="nl-BE" smtClean="0"/>
              <a:t> met AI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b="1" dirty="0" smtClean="0"/>
              <a:t>Nieuwe robot gestuurde </a:t>
            </a:r>
            <a:r>
              <a:rPr lang="nl-BE" b="1" dirty="0" err="1" smtClean="0"/>
              <a:t>bionische</a:t>
            </a:r>
            <a:r>
              <a:rPr lang="nl-BE" b="1" dirty="0" smtClean="0"/>
              <a:t> arm voelt aanraking en beweging</a:t>
            </a:r>
          </a:p>
          <a:p>
            <a:endParaRPr lang="nl-BE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Immersive</a:t>
            </a:r>
            <a:r>
              <a:rPr lang="nl-BE" dirty="0" smtClean="0"/>
              <a:t> </a:t>
            </a:r>
            <a:r>
              <a:rPr lang="nl-BE" dirty="0" err="1" smtClean="0"/>
              <a:t>vieuws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nl-BE" dirty="0" smtClean="0"/>
          </a:p>
          <a:p>
            <a:r>
              <a:rPr lang="en-US" dirty="0" smtClean="0"/>
              <a:t>In February, Google launched Immersive View for Google Maps, a new, AI-powered experience that lets you virtually stroll through a place in 3D, seeing as it changes over different times and weather conditions — and even allowing you to peek inside certain buildings.</a:t>
            </a:r>
            <a:endParaRPr lang="nl-BE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Immersive</a:t>
            </a:r>
            <a:r>
              <a:rPr lang="nl-BE" dirty="0" smtClean="0"/>
              <a:t> </a:t>
            </a:r>
            <a:r>
              <a:rPr lang="nl-BE" dirty="0" err="1" smtClean="0"/>
              <a:t>vieuws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Show 3D imagery</a:t>
            </a:r>
            <a:endParaRPr lang="en-US" dirty="0" smtClean="0"/>
          </a:p>
          <a:p>
            <a:r>
              <a:rPr lang="en-US" dirty="0" smtClean="0"/>
              <a:t>On your Android phone or tablet, open the Google Earth app. .</a:t>
            </a:r>
          </a:p>
          <a:p>
            <a:r>
              <a:rPr lang="en-US" dirty="0" smtClean="0"/>
              <a:t>Tap Map Style. .</a:t>
            </a:r>
          </a:p>
          <a:p>
            <a:r>
              <a:rPr lang="en-US" dirty="0" smtClean="0"/>
              <a:t>Turn Enable 3D buildings on or off.</a:t>
            </a:r>
          </a:p>
          <a:p>
            <a:r>
              <a:rPr lang="en-US" dirty="0" smtClean="0">
                <a:hlinkClick r:id="rId2"/>
              </a:rPr>
              <a:t>https://www.google.com/intl/nl_be/earth/</a:t>
            </a:r>
            <a:r>
              <a:rPr lang="en-US" dirty="0" smtClean="0"/>
              <a:t> </a:t>
            </a:r>
          </a:p>
          <a:p>
            <a:endParaRPr lang="nl-BE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Atomium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>
                <a:hlinkClick r:id="rId2"/>
              </a:rPr>
              <a:t>https://earth.google.com/web/search/Brussel/@50.89490284,4.34233746,47.32522301a,656.58291505d,35y,0h,0t,0r/data=CmAaNhIwCiUweDQ3YzNjM2FjMDAwMDAwMDE6MHg1MjkzMDcxZDY4YTYzNzA5KgdBdG9taXVtGAIgASImCiQJ_ZhBhWtuSEARdOcjvoZtSEAZsXMSQRbXAkAhKBKh-XHEAkA</a:t>
            </a:r>
            <a:r>
              <a:rPr lang="nl-BE" dirty="0" smtClean="0"/>
              <a:t> </a:t>
            </a:r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ChatGPT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l-BE" dirty="0" err="1" smtClean="0"/>
              <a:t>ChatGPT</a:t>
            </a:r>
            <a:r>
              <a:rPr lang="nl-BE" dirty="0" smtClean="0"/>
              <a:t> is </a:t>
            </a:r>
            <a:r>
              <a:rPr lang="nl-BE" dirty="0" smtClean="0">
                <a:hlinkClick r:id="rId2"/>
              </a:rPr>
              <a:t>een levensredder</a:t>
            </a:r>
            <a:r>
              <a:rPr lang="nl-BE" dirty="0" smtClean="0"/>
              <a:t> voor menig student bij het schrijven van opstellen en het maken van ander soort opdrachten. Door een nieuwe </a:t>
            </a:r>
            <a:r>
              <a:rPr lang="nl-BE" dirty="0" err="1" smtClean="0"/>
              <a:t>tool</a:t>
            </a:r>
            <a:r>
              <a:rPr lang="nl-BE" dirty="0" smtClean="0"/>
              <a:t> van de Universiteit van </a:t>
            </a:r>
            <a:r>
              <a:rPr lang="nl-BE" dirty="0" err="1" smtClean="0"/>
              <a:t>Kansas</a:t>
            </a:r>
            <a:r>
              <a:rPr lang="nl-BE" dirty="0" smtClean="0"/>
              <a:t> kan daar echter zomaar verandering in komen. Dit is waarom.</a:t>
            </a:r>
          </a:p>
          <a:p>
            <a:r>
              <a:rPr lang="nl-BE" dirty="0" smtClean="0"/>
              <a:t>De Universiteit van </a:t>
            </a:r>
            <a:r>
              <a:rPr lang="nl-BE" dirty="0" err="1" smtClean="0"/>
              <a:t>Kansas</a:t>
            </a:r>
            <a:r>
              <a:rPr lang="nl-BE" dirty="0" smtClean="0"/>
              <a:t> maakt namelijk gebruik van </a:t>
            </a:r>
            <a:r>
              <a:rPr lang="nl-BE" dirty="0" smtClean="0">
                <a:hlinkClick r:id="rId3"/>
              </a:rPr>
              <a:t>een </a:t>
            </a:r>
            <a:r>
              <a:rPr lang="nl-BE" dirty="0" err="1" smtClean="0">
                <a:hlinkClick r:id="rId3"/>
              </a:rPr>
              <a:t>tool</a:t>
            </a:r>
            <a:r>
              <a:rPr lang="nl-BE" dirty="0" smtClean="0"/>
              <a:t> die kan ontdekken of je verslag is getikt met behulp van kunstmatige intelligentie. De </a:t>
            </a:r>
            <a:r>
              <a:rPr lang="nl-BE" dirty="0" err="1" smtClean="0"/>
              <a:t>tool</a:t>
            </a:r>
            <a:r>
              <a:rPr lang="nl-BE" dirty="0" smtClean="0"/>
              <a:t> kan teksten van academische wetenschappers en door </a:t>
            </a:r>
            <a:r>
              <a:rPr lang="nl-BE" dirty="0" err="1" smtClean="0"/>
              <a:t>ChatGPT</a:t>
            </a:r>
            <a:r>
              <a:rPr lang="nl-BE" dirty="0" smtClean="0"/>
              <a:t> gegenereerde tekst van elkaar onderscheiden. Volgens de makers is de </a:t>
            </a:r>
            <a:r>
              <a:rPr lang="nl-BE" dirty="0" err="1" smtClean="0"/>
              <a:t>tool</a:t>
            </a:r>
            <a:r>
              <a:rPr lang="nl-BE" dirty="0" smtClean="0"/>
              <a:t> voor meer dan 99 procent nauwkeurig.</a:t>
            </a:r>
          </a:p>
          <a:p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</TotalTime>
  <Words>335</Words>
  <Application>Microsoft Office PowerPoint</Application>
  <PresentationFormat>Diavoorstelling (4:3)</PresentationFormat>
  <Paragraphs>52</Paragraphs>
  <Slides>12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3" baseType="lpstr">
      <vt:lpstr>Office-thema</vt:lpstr>
      <vt:lpstr>Homcom</vt:lpstr>
      <vt:lpstr>Europese wet</vt:lpstr>
      <vt:lpstr>Europese wet</vt:lpstr>
      <vt:lpstr>AI</vt:lpstr>
      <vt:lpstr>Robot arm  met AI</vt:lpstr>
      <vt:lpstr>Immersive vieuws</vt:lpstr>
      <vt:lpstr>Immersive vieuws</vt:lpstr>
      <vt:lpstr>Atomium</vt:lpstr>
      <vt:lpstr>ChatGPT</vt:lpstr>
      <vt:lpstr>Tien grote gevaren van AI</vt:lpstr>
      <vt:lpstr>Dia 11</vt:lpstr>
      <vt:lpstr>Dia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Roland</dc:creator>
  <cp:lastModifiedBy>Roland</cp:lastModifiedBy>
  <cp:revision>32</cp:revision>
  <dcterms:created xsi:type="dcterms:W3CDTF">2023-06-22T14:53:35Z</dcterms:created>
  <dcterms:modified xsi:type="dcterms:W3CDTF">2023-06-26T10:58:05Z</dcterms:modified>
</cp:coreProperties>
</file>