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3" r:id="rId8"/>
    <p:sldId id="261" r:id="rId9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205" y="-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490AEA1-97D5-4EF7-97C2-38F72D68398B}" type="datetimeFigureOut">
              <a:rPr lang="nl-BE" smtClean="0"/>
              <a:pPr/>
              <a:t>25/09/2023</a:t>
            </a:fld>
            <a:endParaRPr lang="nl-BE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BE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4D91C0-2B3B-4D0C-B640-4F69E316CFF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90AEA1-97D5-4EF7-97C2-38F72D68398B}" type="datetimeFigureOut">
              <a:rPr lang="nl-BE" smtClean="0"/>
              <a:pPr/>
              <a:t>25/09/2023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4D91C0-2B3B-4D0C-B640-4F69E316CFF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90AEA1-97D5-4EF7-97C2-38F72D68398B}" type="datetimeFigureOut">
              <a:rPr lang="nl-BE" smtClean="0"/>
              <a:pPr/>
              <a:t>25/09/2023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4D91C0-2B3B-4D0C-B640-4F69E316CFF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90AEA1-97D5-4EF7-97C2-38F72D68398B}" type="datetimeFigureOut">
              <a:rPr lang="nl-BE" smtClean="0"/>
              <a:pPr/>
              <a:t>25/09/2023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4D91C0-2B3B-4D0C-B640-4F69E316CFF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90AEA1-97D5-4EF7-97C2-38F72D68398B}" type="datetimeFigureOut">
              <a:rPr lang="nl-BE" smtClean="0"/>
              <a:pPr/>
              <a:t>25/09/2023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4D91C0-2B3B-4D0C-B640-4F69E316CFF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90AEA1-97D5-4EF7-97C2-38F72D68398B}" type="datetimeFigureOut">
              <a:rPr lang="nl-BE" smtClean="0"/>
              <a:pPr/>
              <a:t>25/09/2023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4D91C0-2B3B-4D0C-B640-4F69E316CFF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90AEA1-97D5-4EF7-97C2-38F72D68398B}" type="datetimeFigureOut">
              <a:rPr lang="nl-BE" smtClean="0"/>
              <a:pPr/>
              <a:t>25/09/2023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4D91C0-2B3B-4D0C-B640-4F69E316CFF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90AEA1-97D5-4EF7-97C2-38F72D68398B}" type="datetimeFigureOut">
              <a:rPr lang="nl-BE" smtClean="0"/>
              <a:pPr/>
              <a:t>25/09/2023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4D91C0-2B3B-4D0C-B640-4F69E316CFF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90AEA1-97D5-4EF7-97C2-38F72D68398B}" type="datetimeFigureOut">
              <a:rPr lang="nl-BE" smtClean="0"/>
              <a:pPr/>
              <a:t>25/09/2023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4D91C0-2B3B-4D0C-B640-4F69E316CFF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490AEA1-97D5-4EF7-97C2-38F72D68398B}" type="datetimeFigureOut">
              <a:rPr lang="nl-BE" smtClean="0"/>
              <a:pPr/>
              <a:t>25/09/2023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4D91C0-2B3B-4D0C-B640-4F69E316CFF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490AEA1-97D5-4EF7-97C2-38F72D68398B}" type="datetimeFigureOut">
              <a:rPr lang="nl-BE" smtClean="0"/>
              <a:pPr/>
              <a:t>25/09/2023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4D91C0-2B3B-4D0C-B640-4F69E316CFF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490AEA1-97D5-4EF7-97C2-38F72D68398B}" type="datetimeFigureOut">
              <a:rPr lang="nl-BE" smtClean="0"/>
              <a:pPr/>
              <a:t>25/09/2023</a:t>
            </a:fld>
            <a:endParaRPr lang="nl-BE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BE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04D91C0-2B3B-4D0C-B640-4F69E316CFF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AI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err="1" smtClean="0"/>
              <a:t>Homcom</a:t>
            </a:r>
            <a:r>
              <a:rPr lang="nl-BE" dirty="0" smtClean="0"/>
              <a:t> </a:t>
            </a:r>
          </a:p>
          <a:p>
            <a:r>
              <a:rPr lang="nl-BE" dirty="0" smtClean="0"/>
              <a:t>September 2023</a:t>
            </a:r>
            <a:endParaRPr lang="nl-B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Artificial</a:t>
            </a:r>
            <a:r>
              <a:rPr lang="nl-BE" dirty="0" smtClean="0"/>
              <a:t> </a:t>
            </a:r>
            <a:r>
              <a:rPr lang="nl-BE" dirty="0" err="1" smtClean="0"/>
              <a:t>Intelligence</a:t>
            </a:r>
            <a:endParaRPr lang="nl-BE" dirty="0" smtClean="0"/>
          </a:p>
          <a:p>
            <a:pPr lvl="1"/>
            <a:r>
              <a:rPr lang="nl-BE" dirty="0" smtClean="0"/>
              <a:t>Vinden we overal</a:t>
            </a:r>
          </a:p>
          <a:p>
            <a:pPr lvl="1"/>
            <a:r>
              <a:rPr lang="nl-BE" dirty="0" smtClean="0"/>
              <a:t>Van ziekenhuizen tot autobouwers</a:t>
            </a:r>
          </a:p>
          <a:p>
            <a:pPr lvl="1"/>
            <a:endParaRPr lang="nl-BE" dirty="0" smtClean="0"/>
          </a:p>
          <a:p>
            <a:r>
              <a:rPr lang="nl-BE" dirty="0" smtClean="0"/>
              <a:t>Straks in elke </a:t>
            </a:r>
            <a:r>
              <a:rPr lang="nl-BE" dirty="0" err="1" smtClean="0"/>
              <a:t>windowscomputer</a:t>
            </a:r>
            <a:r>
              <a:rPr lang="nl-BE" dirty="0" smtClean="0"/>
              <a:t> </a:t>
            </a:r>
          </a:p>
          <a:p>
            <a:endParaRPr lang="nl-BE" dirty="0"/>
          </a:p>
          <a:p>
            <a:endParaRPr lang="nl-BE" dirty="0"/>
          </a:p>
          <a:p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AI</a:t>
            </a:r>
            <a:endParaRPr lang="nl-B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Verbied E_boekschrijvers om meer dan drie boeken per dag te publiceren</a:t>
            </a:r>
          </a:p>
          <a:p>
            <a:r>
              <a:rPr lang="nl-BE" dirty="0" smtClean="0"/>
              <a:t>Die E_boeken zijn al maanden een plaag</a:t>
            </a:r>
          </a:p>
          <a:p>
            <a:r>
              <a:rPr lang="nl-BE" dirty="0" smtClean="0"/>
              <a:t>Onder andere </a:t>
            </a:r>
            <a:r>
              <a:rPr lang="nl-BE" dirty="0" err="1" smtClean="0"/>
              <a:t>neptoeristengidsen</a:t>
            </a:r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err="1" smtClean="0"/>
              <a:t>Amazon</a:t>
            </a:r>
            <a:endParaRPr lang="nl-B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Cola</a:t>
            </a:r>
          </a:p>
          <a:p>
            <a:r>
              <a:rPr lang="nl-BE" dirty="0" err="1" smtClean="0"/>
              <a:t>AB-Inbev</a:t>
            </a:r>
            <a:endParaRPr lang="nl-BE" dirty="0" smtClean="0"/>
          </a:p>
          <a:p>
            <a:r>
              <a:rPr lang="nl-BE" dirty="0" smtClean="0"/>
              <a:t>Chocolade </a:t>
            </a:r>
            <a:r>
              <a:rPr lang="nl-BE" dirty="0" err="1" smtClean="0"/>
              <a:t>Valio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smtClean="0"/>
              <a:t>Maakten nieuwe producten </a:t>
            </a:r>
          </a:p>
          <a:p>
            <a:r>
              <a:rPr lang="nl-BE" dirty="0" smtClean="0"/>
              <a:t>met behulp van AI</a:t>
            </a:r>
          </a:p>
          <a:p>
            <a:r>
              <a:rPr lang="nl-BE" dirty="0" smtClean="0"/>
              <a:t>Gents AI bedrijf  “</a:t>
            </a:r>
            <a:r>
              <a:rPr lang="nl-BE" dirty="0" err="1" smtClean="0"/>
              <a:t>Foodpairing</a:t>
            </a:r>
            <a:r>
              <a:rPr lang="nl-BE" dirty="0" smtClean="0"/>
              <a:t>” 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Smaak van een drankje ?</a:t>
            </a:r>
            <a:endParaRPr lang="nl-B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r>
              <a:rPr lang="nl-BE" dirty="0" smtClean="0"/>
              <a:t>Spaanse meisjes waren verwonderd naaktbeelden van zichzelf op internet te vinden.</a:t>
            </a:r>
          </a:p>
          <a:p>
            <a:r>
              <a:rPr lang="nl-BE" dirty="0" smtClean="0"/>
              <a:t>Ze waren gemaakt door AI op basis van gewone foto’s gemengd met op internet beschikbare naaktfoto’s van vreemden.</a:t>
            </a:r>
          </a:p>
          <a:p>
            <a:endParaRPr lang="nl-BE" dirty="0" smtClean="0"/>
          </a:p>
          <a:p>
            <a:r>
              <a:rPr lang="nl-BE" dirty="0" smtClean="0"/>
              <a:t>Programma noemt CLOTHOFF waarmee je voor 10 Euro iemands kledij weghaalt uit een foto</a:t>
            </a:r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Beelden</a:t>
            </a:r>
            <a:endParaRPr lang="nl-B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Straks zitten</a:t>
            </a:r>
          </a:p>
          <a:p>
            <a:pPr lvl="1"/>
            <a:r>
              <a:rPr lang="nl-BE" dirty="0" smtClean="0"/>
              <a:t>Sociale media</a:t>
            </a:r>
          </a:p>
          <a:p>
            <a:pPr lvl="1"/>
            <a:r>
              <a:rPr lang="nl-BE" dirty="0" smtClean="0"/>
              <a:t>Uw </a:t>
            </a:r>
            <a:r>
              <a:rPr lang="nl-BE" dirty="0" err="1" smtClean="0"/>
              <a:t>inbox</a:t>
            </a:r>
            <a:endParaRPr lang="nl-BE" dirty="0" smtClean="0"/>
          </a:p>
          <a:p>
            <a:pPr lvl="1"/>
            <a:r>
              <a:rPr lang="nl-BE" dirty="0" smtClean="0"/>
              <a:t>Internet</a:t>
            </a:r>
          </a:p>
          <a:p>
            <a:r>
              <a:rPr lang="nl-BE" dirty="0" smtClean="0"/>
              <a:t>Vol met door AI gemaakte </a:t>
            </a:r>
            <a:r>
              <a:rPr lang="nl-BE" dirty="0" err="1" smtClean="0"/>
              <a:t>teksr</a:t>
            </a:r>
            <a:r>
              <a:rPr lang="nl-BE" dirty="0" smtClean="0"/>
              <a:t> en foto’s</a:t>
            </a:r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In Amerika staakten de schrijversvakbond.</a:t>
            </a:r>
          </a:p>
          <a:p>
            <a:r>
              <a:rPr lang="nl-BE" dirty="0" smtClean="0"/>
              <a:t>Ook de acteurs deden mee.</a:t>
            </a:r>
          </a:p>
          <a:p>
            <a:r>
              <a:rPr lang="nl-BE" dirty="0" smtClean="0"/>
              <a:t>Ze eisen onder andere betere regels voor het gebruik van AI  bij het maken van films en series</a:t>
            </a:r>
          </a:p>
          <a:p>
            <a:r>
              <a:rPr lang="nl-BE" dirty="0" smtClean="0"/>
              <a:t>Staking zou vandaag misschien stoppen ?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Nu :</a:t>
            </a:r>
          </a:p>
          <a:p>
            <a:pPr lvl="2"/>
            <a:r>
              <a:rPr lang="nl-BE" dirty="0" smtClean="0"/>
              <a:t>Als een tekst korter is dan 1 lijn is de kans op AI gemaakt  materiaal </a:t>
            </a:r>
            <a:r>
              <a:rPr lang="nl-BE" dirty="0" err="1" smtClean="0"/>
              <a:t>reeel</a:t>
            </a:r>
            <a:endParaRPr lang="nl-BE" dirty="0" smtClean="0"/>
          </a:p>
          <a:p>
            <a:pPr lvl="2"/>
            <a:r>
              <a:rPr lang="nl-BE" dirty="0" smtClean="0"/>
              <a:t>En dit is reeds zo op </a:t>
            </a:r>
          </a:p>
          <a:p>
            <a:pPr lvl="3"/>
            <a:r>
              <a:rPr lang="nl-BE" dirty="0" smtClean="0"/>
              <a:t>Sociale media</a:t>
            </a:r>
          </a:p>
          <a:p>
            <a:pPr lvl="3"/>
            <a:r>
              <a:rPr lang="nl-BE" dirty="0" smtClean="0"/>
              <a:t>Zoekprogramma’s</a:t>
            </a:r>
          </a:p>
          <a:p>
            <a:pPr lvl="3"/>
            <a:r>
              <a:rPr lang="nl-BE" smtClean="0"/>
              <a:t>inbox</a:t>
            </a:r>
            <a:endParaRPr lang="nl-BE" dirty="0"/>
          </a:p>
          <a:p>
            <a:r>
              <a:rPr lang="nl-BE" dirty="0" smtClean="0"/>
              <a:t>Later :</a:t>
            </a:r>
          </a:p>
          <a:p>
            <a:pPr lvl="2"/>
            <a:r>
              <a:rPr lang="nl-BE" dirty="0" smtClean="0"/>
              <a:t>Teksten zullen meerdere lijnen worden door AI geschreven</a:t>
            </a:r>
          </a:p>
          <a:p>
            <a:pPr lvl="2"/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233</TotalTime>
  <Words>197</Words>
  <Application>Microsoft Office PowerPoint</Application>
  <PresentationFormat>Diavoorstelling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Concours</vt:lpstr>
      <vt:lpstr>AI</vt:lpstr>
      <vt:lpstr>AI</vt:lpstr>
      <vt:lpstr>Amazon</vt:lpstr>
      <vt:lpstr>Smaak van een drankje ?</vt:lpstr>
      <vt:lpstr>Beelden</vt:lpstr>
      <vt:lpstr>Dia 6</vt:lpstr>
      <vt:lpstr>Dia 7</vt:lpstr>
      <vt:lpstr>Dia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</dc:title>
  <dc:creator>Roland</dc:creator>
  <cp:lastModifiedBy>Roland</cp:lastModifiedBy>
  <cp:revision>21</cp:revision>
  <dcterms:created xsi:type="dcterms:W3CDTF">2023-09-24T12:33:53Z</dcterms:created>
  <dcterms:modified xsi:type="dcterms:W3CDTF">2023-09-25T09:43:03Z</dcterms:modified>
</cp:coreProperties>
</file>