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91" autoAdjust="0"/>
  </p:normalViewPr>
  <p:slideViewPr>
    <p:cSldViewPr>
      <p:cViewPr varScale="1">
        <p:scale>
          <a:sx n="90" d="100"/>
          <a:sy n="90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6FA8F-4E2D-4D2F-8269-573DA686EC30}" type="datetimeFigureOut">
              <a:rPr lang="nl-BE" smtClean="0"/>
              <a:pPr/>
              <a:t>24/04/2023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98517-1D5B-40E6-8FE1-DFBA5073CBD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nt.nl/chatgpt-5-machtige-opdrachte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euwsblad.be/cnt/dmf20230413_9231865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be/url?sa=t&amp;rct=j&amp;q=&amp;esrc=s&amp;source=web&amp;cd=&amp;cad=rja&amp;uact=8&amp;ved=2ahUKEwiq0K2_5L_-AhUK_rsIHWSkAzYQFnoECE0QAQ&amp;url=https://www.nieuwsblad.be/cnt/dmf20230421_97057942&amp;usg=AOvVaw0SHXDvpngk-cs4W0C60st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bvl.be/cnt/dmf20230413_9426674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ndaard.be/cnt/dmf20230421_93471653?utm_source=standaard&amp;utm_medium=newsletter&amp;utm_campaign=middagupdate&amp;utm_content=small_1&amp;utm_term=0-0&amp;M_BT=10799930506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nt.nl/openai-chatgpt-alternatieven/?utm_source=inline_lees_oo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usinessam.be/hebben-we-dankzij-chatgpt-straks-allemaal-twee-of-meer-fulltime-banen-als-ik-eerlijk-ben-doet-de-chatbot-80-van-mijn-werk-zonder-dat-mijn-baas-het-door-heef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Homcom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Ledenvergadering </a:t>
            </a:r>
          </a:p>
          <a:p>
            <a:r>
              <a:rPr lang="nl-BE" dirty="0" smtClean="0"/>
              <a:t>24-04-2023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Waarvoor  </a:t>
            </a:r>
            <a:r>
              <a:rPr lang="nl-BE" dirty="0" err="1" smtClean="0"/>
              <a:t>ChatGPT</a:t>
            </a:r>
            <a:r>
              <a:rPr lang="nl-BE" dirty="0" smtClean="0"/>
              <a:t> gebruiken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https://www.want.nl/chatgpt-5-machtige-opdrachten</a:t>
            </a:r>
            <a:r>
              <a:rPr lang="nl-BE" dirty="0" smtClean="0">
                <a:hlinkClick r:id="rId2"/>
              </a:rPr>
              <a:t>/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Elon</a:t>
            </a:r>
            <a:r>
              <a:rPr lang="nl-BE" dirty="0" smtClean="0"/>
              <a:t> </a:t>
            </a:r>
            <a:r>
              <a:rPr lang="nl-BE" dirty="0" err="1" smtClean="0"/>
              <a:t>Musk</a:t>
            </a:r>
            <a:r>
              <a:rPr lang="nl-BE" dirty="0" smtClean="0"/>
              <a:t> start eigen bedrijf om AI te ontwikkelen</a:t>
            </a:r>
          </a:p>
          <a:p>
            <a:r>
              <a:rPr lang="nl-BE" dirty="0" err="1" smtClean="0"/>
              <a:t>X.AICorporation</a:t>
            </a:r>
            <a:endParaRPr lang="nl-BE" dirty="0" smtClean="0"/>
          </a:p>
          <a:p>
            <a:r>
              <a:rPr lang="nl-BE" dirty="0" smtClean="0"/>
              <a:t>Hij wil met </a:t>
            </a:r>
            <a:r>
              <a:rPr lang="nl-BE" dirty="0" err="1" smtClean="0"/>
              <a:t>TruthGPT</a:t>
            </a:r>
            <a:r>
              <a:rPr lang="nl-BE" dirty="0" smtClean="0"/>
              <a:t> een rivaal zijn van </a:t>
            </a:r>
            <a:r>
              <a:rPr lang="nl-BE" dirty="0" err="1" smtClean="0"/>
              <a:t>ChatGPT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228850"/>
          </a:xfrm>
        </p:spPr>
        <p:txBody>
          <a:bodyPr wrap="square">
            <a:spAutoFit/>
          </a:bodyPr>
          <a:lstStyle/>
          <a:p>
            <a:r>
              <a:rPr lang="nl-BE" dirty="0" smtClean="0">
                <a:hlinkClick r:id="rId2"/>
              </a:rPr>
              <a:t>https://www.nieuwsblad.be/cnt/dmf20230413_92318651</a:t>
            </a:r>
            <a:r>
              <a:rPr lang="nl-BE" dirty="0" smtClean="0"/>
              <a:t> </a:t>
            </a:r>
          </a:p>
          <a:p>
            <a:endParaRPr lang="nl-BE" dirty="0"/>
          </a:p>
          <a:p>
            <a:r>
              <a:rPr lang="nl-BE" b="1" dirty="0"/>
              <a:t>Volgens de politie van de Amerikaanse staat </a:t>
            </a:r>
            <a:r>
              <a:rPr lang="nl-BE" b="1" dirty="0" err="1"/>
              <a:t>Arizona</a:t>
            </a:r>
            <a:r>
              <a:rPr lang="nl-BE" b="1" dirty="0"/>
              <a:t> werd vermoedelijk gebruikgemaakt van artificiële intelligentie om de stem van de tiener na te bootsen. Een verontrustende evolutie, zeggen experts.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Schumacher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smtClean="0"/>
              <a:t>Een reportage over een gesprek met M. </a:t>
            </a:r>
            <a:r>
              <a:rPr lang="nl-BE" dirty="0" err="1" smtClean="0"/>
              <a:t>Schumacher</a:t>
            </a:r>
            <a:r>
              <a:rPr lang="nl-BE" dirty="0" smtClean="0"/>
              <a:t> bleek met </a:t>
            </a:r>
            <a:r>
              <a:rPr lang="nl-BE" dirty="0" err="1" smtClean="0"/>
              <a:t>ChatGPT</a:t>
            </a:r>
            <a:r>
              <a:rPr lang="nl-BE" dirty="0" smtClean="0"/>
              <a:t> gemaakt te zijn. </a:t>
            </a:r>
          </a:p>
          <a:p>
            <a:endParaRPr lang="nl-BE" dirty="0" smtClean="0"/>
          </a:p>
          <a:p>
            <a:r>
              <a:rPr lang="nl-BE" dirty="0" smtClean="0">
                <a:hlinkClick r:id="rId2"/>
              </a:rPr>
              <a:t>https://www.google.be/url?sa=t&amp;rct=j&amp;q=&amp;esrc=s&amp;source=web&amp;cd=&amp;cad=rja&amp;uact=8&amp;ved=2ahUKEwiq0K2_5L_-AhUK_rsIHWSkAzYQFnoECE0QAQ&amp;url=https%3A%2F%2Fwww.nieuwsblad.be%2Fcnt%2Fdmf20230421_97057942&amp;usg=AOvVaw0SHXDvpngk-cs4W0C60stF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foto</a:t>
            </a:r>
          </a:p>
          <a:p>
            <a:r>
              <a:rPr lang="nl-BE" dirty="0" smtClean="0">
                <a:hlinkClick r:id="rId2"/>
              </a:rPr>
              <a:t>https://www.hbvl.be/cnt/dmf20230413_94266744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nl-BE" dirty="0" smtClean="0"/>
              <a:t>België heeft een virtueel schild dat elke drie seconden een poging tot </a:t>
            </a:r>
            <a:r>
              <a:rPr lang="nl-BE" dirty="0" err="1" smtClean="0"/>
              <a:t>phishing</a:t>
            </a:r>
            <a:r>
              <a:rPr lang="nl-BE" dirty="0" smtClean="0"/>
              <a:t> tegenhoudt</a:t>
            </a:r>
          </a:p>
          <a:p>
            <a:r>
              <a:rPr lang="nl-BE" b="1" dirty="0" smtClean="0"/>
              <a:t>Met een goed nagemaakte website kunnen criminelen geld of persoonsgegevens stelen. Het Belgische antwoord daarop is een virtueel schild dat die sites snel blokkeert. Het heet </a:t>
            </a:r>
            <a:r>
              <a:rPr lang="nl-BE" b="1" dirty="0" err="1" smtClean="0"/>
              <a:t>Baps</a:t>
            </a:r>
            <a:r>
              <a:rPr lang="nl-BE" b="1" dirty="0" smtClean="0"/>
              <a:t> en het is uniek in Europa.</a:t>
            </a:r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Schild tegen </a:t>
            </a:r>
            <a:r>
              <a:rPr lang="nl-BE" dirty="0" err="1" smtClean="0"/>
              <a:t>phishing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https://www.standaard.be/cnt/dmf20230421_93471653?utm_source=standaard&amp;utm_medium=newsletter&amp;utm_campaign=middagupdate&amp;utm_content=small_1&amp;utm_term=0-0&amp;M_BT=107999305066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https://www.want.nl/openai-chatgpt-alternatieven/?utm_source=inline_lees_ook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https://businessam.be/hebben-we-dankzij-chatgpt-straks-allemaal-twee-of-meer-fulltime-banen-als-ik-eerlijk-ben-doet-de-chatbot-80-van-mijn-werk-zonder-dat-mijn-baas-het-door-heeft</a:t>
            </a:r>
            <a:r>
              <a:rPr lang="nl-BE" dirty="0" smtClean="0">
                <a:hlinkClick r:id="rId2"/>
              </a:rPr>
              <a:t>/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161</Words>
  <Application>Microsoft Office PowerPoint</Application>
  <PresentationFormat>Diavoorstelling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Homcom</vt:lpstr>
      <vt:lpstr>AI</vt:lpstr>
      <vt:lpstr>AI</vt:lpstr>
      <vt:lpstr>Schumacher</vt:lpstr>
      <vt:lpstr>AI</vt:lpstr>
      <vt:lpstr> </vt:lpstr>
      <vt:lpstr>Schild tegen phishing </vt:lpstr>
      <vt:lpstr>Dia 8</vt:lpstr>
      <vt:lpstr>Dia 9</vt:lpstr>
      <vt:lpstr>Waarvoor  ChatGPT gebruiken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Homcom</dc:title>
  <dc:creator>Roland</dc:creator>
  <cp:lastModifiedBy>Roland</cp:lastModifiedBy>
  <cp:revision>19</cp:revision>
  <dcterms:created xsi:type="dcterms:W3CDTF">2023-04-13T10:34:48Z</dcterms:created>
  <dcterms:modified xsi:type="dcterms:W3CDTF">2023-04-24T13:37:59Z</dcterms:modified>
</cp:coreProperties>
</file>