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5" r:id="rId4"/>
    <p:sldId id="266" r:id="rId5"/>
    <p:sldId id="258" r:id="rId6"/>
    <p:sldId id="259" r:id="rId7"/>
    <p:sldId id="263" r:id="rId8"/>
    <p:sldId id="264" r:id="rId9"/>
    <p:sldId id="260" r:id="rId10"/>
    <p:sldId id="261" r:id="rId11"/>
    <p:sldId id="262" r:id="rId12"/>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7" d="100"/>
          <a:sy n="87" d="100"/>
        </p:scale>
        <p:origin x="-768"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hthoekige driehoe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el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17" name="Ond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smtClean="0"/>
              <a:t>Klik om het opmaakprofiel van de modelondertitel te bewerken</a:t>
            </a:r>
            <a:endParaRPr kumimoji="0" lang="en-US"/>
          </a:p>
        </p:txBody>
      </p:sp>
      <p:grpSp>
        <p:nvGrpSpPr>
          <p:cNvPr id="2" name="Groep 1"/>
          <p:cNvGrpSpPr/>
          <p:nvPr/>
        </p:nvGrpSpPr>
        <p:grpSpPr>
          <a:xfrm>
            <a:off x="-3765" y="4953000"/>
            <a:ext cx="9147765" cy="1912088"/>
            <a:chOff x="-3765" y="4832896"/>
            <a:chExt cx="9147765" cy="2032192"/>
          </a:xfrm>
        </p:grpSpPr>
        <p:sp>
          <p:nvSpPr>
            <p:cNvPr id="7" name="Vrije v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rije v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rije v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Rechte verbindingslijn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Tijdelijke aanduiding voor datum 29"/>
          <p:cNvSpPr>
            <a:spLocks noGrp="1"/>
          </p:cNvSpPr>
          <p:nvPr>
            <p:ph type="dt" sz="half" idx="10"/>
          </p:nvPr>
        </p:nvSpPr>
        <p:spPr/>
        <p:txBody>
          <a:bodyPr/>
          <a:lstStyle>
            <a:lvl1pPr>
              <a:defRPr>
                <a:solidFill>
                  <a:srgbClr val="FFFFFF"/>
                </a:solidFill>
              </a:defRPr>
            </a:lvl1pPr>
            <a:extLst/>
          </a:lstStyle>
          <a:p>
            <a:fld id="{A6F6C339-CACF-4502-B5E6-88B7B25FFE47}" type="datetimeFigureOut">
              <a:rPr lang="nl-BE" smtClean="0"/>
              <a:pPr/>
              <a:t>23/10/2023</a:t>
            </a:fld>
            <a:endParaRPr lang="nl-BE"/>
          </a:p>
        </p:txBody>
      </p:sp>
      <p:sp>
        <p:nvSpPr>
          <p:cNvPr id="19" name="Tijdelijke aanduiding voor voettekst 18"/>
          <p:cNvSpPr>
            <a:spLocks noGrp="1"/>
          </p:cNvSpPr>
          <p:nvPr>
            <p:ph type="ftr" sz="quarter" idx="11"/>
          </p:nvPr>
        </p:nvSpPr>
        <p:spPr/>
        <p:txBody>
          <a:bodyPr/>
          <a:lstStyle>
            <a:lvl1pPr>
              <a:defRPr>
                <a:solidFill>
                  <a:schemeClr val="accent1">
                    <a:tint val="20000"/>
                  </a:schemeClr>
                </a:solidFill>
              </a:defRPr>
            </a:lvl1pPr>
            <a:extLst/>
          </a:lstStyle>
          <a:p>
            <a:endParaRPr lang="nl-BE"/>
          </a:p>
        </p:txBody>
      </p:sp>
      <p:sp>
        <p:nvSpPr>
          <p:cNvPr id="27" name="Tijdelijke aanduiding voor dianummer 26"/>
          <p:cNvSpPr>
            <a:spLocks noGrp="1"/>
          </p:cNvSpPr>
          <p:nvPr>
            <p:ph type="sldNum" sz="quarter" idx="12"/>
          </p:nvPr>
        </p:nvSpPr>
        <p:spPr/>
        <p:txBody>
          <a:bodyPr/>
          <a:lstStyle>
            <a:lvl1pPr>
              <a:defRPr>
                <a:solidFill>
                  <a:srgbClr val="FFFFFF"/>
                </a:solidFill>
              </a:defRPr>
            </a:lvl1pPr>
            <a:extLst/>
          </a:lstStyle>
          <a:p>
            <a:fld id="{183CC33E-CA1D-454C-8024-140AE7C76853}" type="slidenum">
              <a:rPr lang="nl-BE" smtClean="0"/>
              <a:pPr/>
              <a:t>‹nr.›</a:t>
            </a:fld>
            <a:endParaRPr lang="nl-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1481329"/>
            <a:ext cx="8229600" cy="4386071"/>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A6F6C339-CACF-4502-B5E6-88B7B25FFE47}" type="datetimeFigureOut">
              <a:rPr lang="nl-BE" smtClean="0"/>
              <a:pPr/>
              <a:t>23/10/2023</a:t>
            </a:fld>
            <a:endParaRPr lang="nl-BE"/>
          </a:p>
        </p:txBody>
      </p:sp>
      <p:sp>
        <p:nvSpPr>
          <p:cNvPr id="5" name="Tijdelijke aanduiding voor voettekst 4"/>
          <p:cNvSpPr>
            <a:spLocks noGrp="1"/>
          </p:cNvSpPr>
          <p:nvPr>
            <p:ph type="ftr" sz="quarter" idx="11"/>
          </p:nvPr>
        </p:nvSpPr>
        <p:spPr/>
        <p:txBody>
          <a:bodyPr/>
          <a:lstStyle>
            <a:extLst/>
          </a:lstStyle>
          <a:p>
            <a:endParaRPr lang="nl-BE"/>
          </a:p>
        </p:txBody>
      </p:sp>
      <p:sp>
        <p:nvSpPr>
          <p:cNvPr id="6" name="Tijdelijke aanduiding voor dianummer 5"/>
          <p:cNvSpPr>
            <a:spLocks noGrp="1"/>
          </p:cNvSpPr>
          <p:nvPr>
            <p:ph type="sldNum" sz="quarter" idx="12"/>
          </p:nvPr>
        </p:nvSpPr>
        <p:spPr/>
        <p:txBody>
          <a:bodyPr/>
          <a:lstStyle>
            <a:extLst/>
          </a:lstStyle>
          <a:p>
            <a:fld id="{183CC33E-CA1D-454C-8024-140AE7C76853}" type="slidenum">
              <a:rPr lang="nl-BE" smtClean="0"/>
              <a:pPr/>
              <a:t>‹nr.›</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44013" y="274640"/>
            <a:ext cx="1777470" cy="5592761"/>
          </a:xfrm>
        </p:spPr>
        <p:txBody>
          <a:bodyPr vert="eaVert"/>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41"/>
            <a:ext cx="6324600" cy="5592760"/>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A6F6C339-CACF-4502-B5E6-88B7B25FFE47}" type="datetimeFigureOut">
              <a:rPr lang="nl-BE" smtClean="0"/>
              <a:pPr/>
              <a:t>23/10/2023</a:t>
            </a:fld>
            <a:endParaRPr lang="nl-BE"/>
          </a:p>
        </p:txBody>
      </p:sp>
      <p:sp>
        <p:nvSpPr>
          <p:cNvPr id="5" name="Tijdelijke aanduiding voor voettekst 4"/>
          <p:cNvSpPr>
            <a:spLocks noGrp="1"/>
          </p:cNvSpPr>
          <p:nvPr>
            <p:ph type="ftr" sz="quarter" idx="11"/>
          </p:nvPr>
        </p:nvSpPr>
        <p:spPr/>
        <p:txBody>
          <a:bodyPr/>
          <a:lstStyle>
            <a:extLst/>
          </a:lstStyle>
          <a:p>
            <a:endParaRPr lang="nl-BE"/>
          </a:p>
        </p:txBody>
      </p:sp>
      <p:sp>
        <p:nvSpPr>
          <p:cNvPr id="6" name="Tijdelijke aanduiding voor dianummer 5"/>
          <p:cNvSpPr>
            <a:spLocks noGrp="1"/>
          </p:cNvSpPr>
          <p:nvPr>
            <p:ph type="sldNum" sz="quarter" idx="12"/>
          </p:nvPr>
        </p:nvSpPr>
        <p:spPr/>
        <p:txBody>
          <a:bodyPr/>
          <a:lstStyle>
            <a:extLst/>
          </a:lstStyle>
          <a:p>
            <a:fld id="{183CC33E-CA1D-454C-8024-140AE7C76853}" type="slidenum">
              <a:rPr lang="nl-BE" smtClean="0"/>
              <a:pPr/>
              <a:t>‹nr.›</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A6F6C339-CACF-4502-B5E6-88B7B25FFE47}" type="datetimeFigureOut">
              <a:rPr lang="nl-BE" smtClean="0"/>
              <a:pPr/>
              <a:t>23/10/2023</a:t>
            </a:fld>
            <a:endParaRPr lang="nl-BE"/>
          </a:p>
        </p:txBody>
      </p:sp>
      <p:sp>
        <p:nvSpPr>
          <p:cNvPr id="5" name="Tijdelijke aanduiding voor voettekst 4"/>
          <p:cNvSpPr>
            <a:spLocks noGrp="1"/>
          </p:cNvSpPr>
          <p:nvPr>
            <p:ph type="ftr" sz="quarter" idx="11"/>
          </p:nvPr>
        </p:nvSpPr>
        <p:spPr/>
        <p:txBody>
          <a:bodyPr/>
          <a:lstStyle>
            <a:extLst/>
          </a:lstStyle>
          <a:p>
            <a:endParaRPr lang="nl-BE"/>
          </a:p>
        </p:txBody>
      </p:sp>
      <p:sp>
        <p:nvSpPr>
          <p:cNvPr id="6" name="Tijdelijke aanduiding voor dianummer 5"/>
          <p:cNvSpPr>
            <a:spLocks noGrp="1"/>
          </p:cNvSpPr>
          <p:nvPr>
            <p:ph type="sldNum" sz="quarter" idx="12"/>
          </p:nvPr>
        </p:nvSpPr>
        <p:spPr/>
        <p:txBody>
          <a:bodyPr/>
          <a:lstStyle>
            <a:extLst/>
          </a:lstStyle>
          <a:p>
            <a:fld id="{183CC33E-CA1D-454C-8024-140AE7C76853}" type="slidenum">
              <a:rPr lang="nl-BE" smtClean="0"/>
              <a:pPr/>
              <a:t>‹nr.›</a:t>
            </a:fld>
            <a:endParaRPr lang="nl-BE"/>
          </a:p>
        </p:txBody>
      </p:sp>
      <p:sp>
        <p:nvSpPr>
          <p:cNvPr id="7" name="Titel 6"/>
          <p:cNvSpPr>
            <a:spLocks noGrp="1"/>
          </p:cNvSpPr>
          <p:nvPr>
            <p:ph type="title"/>
          </p:nvPr>
        </p:nvSpPr>
        <p:spPr/>
        <p:txBody>
          <a:bodyPr rtlCol="0"/>
          <a:lstStyle>
            <a:extLst/>
          </a:lstStyle>
          <a:p>
            <a:r>
              <a:rPr kumimoji="0" lang="nl-NL" smtClean="0"/>
              <a:t>Klik om de stijl te bewerken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extLst/>
          </a:lstStyle>
          <a:p>
            <a:fld id="{A6F6C339-CACF-4502-B5E6-88B7B25FFE47}" type="datetimeFigureOut">
              <a:rPr lang="nl-BE" smtClean="0"/>
              <a:pPr/>
              <a:t>23/10/2023</a:t>
            </a:fld>
            <a:endParaRPr lang="nl-BE"/>
          </a:p>
        </p:txBody>
      </p:sp>
      <p:sp>
        <p:nvSpPr>
          <p:cNvPr id="5" name="Tijdelijke aanduiding voor voettekst 4"/>
          <p:cNvSpPr>
            <a:spLocks noGrp="1"/>
          </p:cNvSpPr>
          <p:nvPr>
            <p:ph type="ftr" sz="quarter" idx="11"/>
          </p:nvPr>
        </p:nvSpPr>
        <p:spPr/>
        <p:txBody>
          <a:bodyPr/>
          <a:lstStyle>
            <a:extLst/>
          </a:lstStyle>
          <a:p>
            <a:endParaRPr lang="nl-BE"/>
          </a:p>
        </p:txBody>
      </p:sp>
      <p:sp>
        <p:nvSpPr>
          <p:cNvPr id="6" name="Tijdelijke aanduiding voor dianummer 5"/>
          <p:cNvSpPr>
            <a:spLocks noGrp="1"/>
          </p:cNvSpPr>
          <p:nvPr>
            <p:ph type="sldNum" sz="quarter" idx="12"/>
          </p:nvPr>
        </p:nvSpPr>
        <p:spPr/>
        <p:txBody>
          <a:bodyPr/>
          <a:lstStyle>
            <a:extLst/>
          </a:lstStyle>
          <a:p>
            <a:fld id="{183CC33E-CA1D-454C-8024-140AE7C76853}" type="slidenum">
              <a:rPr lang="nl-BE" smtClean="0"/>
              <a:pPr/>
              <a:t>‹nr.›</a:t>
            </a:fld>
            <a:endParaRPr lang="nl-BE"/>
          </a:p>
        </p:txBody>
      </p:sp>
      <p:sp>
        <p:nvSpPr>
          <p:cNvPr id="7" name="Punthaak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unthaak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bg>
      <p:bgRef idx="1002">
        <a:schemeClr val="bg1"/>
      </p:bgRef>
    </p:b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A6F6C339-CACF-4502-B5E6-88B7B25FFE47}" type="datetimeFigureOut">
              <a:rPr lang="nl-BE" smtClean="0"/>
              <a:pPr/>
              <a:t>23/10/2023</a:t>
            </a:fld>
            <a:endParaRPr lang="nl-BE"/>
          </a:p>
        </p:txBody>
      </p:sp>
      <p:sp>
        <p:nvSpPr>
          <p:cNvPr id="6" name="Tijdelijke aanduiding voor voettekst 5"/>
          <p:cNvSpPr>
            <a:spLocks noGrp="1"/>
          </p:cNvSpPr>
          <p:nvPr>
            <p:ph type="ftr" sz="quarter" idx="11"/>
          </p:nvPr>
        </p:nvSpPr>
        <p:spPr/>
        <p:txBody>
          <a:bodyPr/>
          <a:lstStyle>
            <a:extLst/>
          </a:lstStyle>
          <a:p>
            <a:endParaRPr lang="nl-BE"/>
          </a:p>
        </p:txBody>
      </p:sp>
      <p:sp>
        <p:nvSpPr>
          <p:cNvPr id="7" name="Tijdelijke aanduiding voor dianummer 6"/>
          <p:cNvSpPr>
            <a:spLocks noGrp="1"/>
          </p:cNvSpPr>
          <p:nvPr>
            <p:ph type="sldNum" sz="quarter" idx="12"/>
          </p:nvPr>
        </p:nvSpPr>
        <p:spPr/>
        <p:txBody>
          <a:bodyPr/>
          <a:lstStyle>
            <a:extLst/>
          </a:lstStyle>
          <a:p>
            <a:fld id="{183CC33E-CA1D-454C-8024-140AE7C76853}" type="slidenum">
              <a:rPr lang="nl-BE" smtClean="0"/>
              <a:pPr/>
              <a:t>‹nr.›</a:t>
            </a:fld>
            <a:endParaRPr lang="nl-BE"/>
          </a:p>
        </p:txBody>
      </p:sp>
      <p:sp>
        <p:nvSpPr>
          <p:cNvPr id="8" name="Titel 7"/>
          <p:cNvSpPr>
            <a:spLocks noGrp="1"/>
          </p:cNvSpPr>
          <p:nvPr>
            <p:ph type="title"/>
          </p:nvPr>
        </p:nvSpPr>
        <p:spPr/>
        <p:txBody>
          <a:bodyPr rtlCol="0"/>
          <a:lstStyle>
            <a:extLst/>
          </a:lstStyle>
          <a:p>
            <a:r>
              <a:rPr kumimoji="0" lang="nl-NL" smtClean="0"/>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extLst/>
          </a:lstStyle>
          <a:p>
            <a:fld id="{A6F6C339-CACF-4502-B5E6-88B7B25FFE47}" type="datetimeFigureOut">
              <a:rPr lang="nl-BE" smtClean="0"/>
              <a:pPr/>
              <a:t>23/10/2023</a:t>
            </a:fld>
            <a:endParaRPr lang="nl-BE"/>
          </a:p>
        </p:txBody>
      </p:sp>
      <p:sp>
        <p:nvSpPr>
          <p:cNvPr id="8" name="Tijdelijke aanduiding voor voettekst 7"/>
          <p:cNvSpPr>
            <a:spLocks noGrp="1"/>
          </p:cNvSpPr>
          <p:nvPr>
            <p:ph type="ftr" sz="quarter" idx="11"/>
          </p:nvPr>
        </p:nvSpPr>
        <p:spPr/>
        <p:txBody>
          <a:bodyPr/>
          <a:lstStyle>
            <a:extLst/>
          </a:lstStyle>
          <a:p>
            <a:endParaRPr lang="nl-BE"/>
          </a:p>
        </p:txBody>
      </p:sp>
      <p:sp>
        <p:nvSpPr>
          <p:cNvPr id="9" name="Tijdelijke aanduiding voor dianummer 8"/>
          <p:cNvSpPr>
            <a:spLocks noGrp="1"/>
          </p:cNvSpPr>
          <p:nvPr>
            <p:ph type="sldNum" sz="quarter" idx="12"/>
          </p:nvPr>
        </p:nvSpPr>
        <p:spPr/>
        <p:txBody>
          <a:bodyPr/>
          <a:lstStyle>
            <a:extLst/>
          </a:lstStyle>
          <a:p>
            <a:fld id="{183CC33E-CA1D-454C-8024-140AE7C76853}" type="slidenum">
              <a:rPr lang="nl-BE" smtClean="0"/>
              <a:pPr/>
              <a:t>‹nr.›</a:t>
            </a:fld>
            <a:endParaRPr lang="nl-B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bg>
      <p:bgRef idx="1002">
        <a:schemeClr val="bg1"/>
      </p:bgRef>
    </p:bg>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extLst/>
          </a:lstStyle>
          <a:p>
            <a:fld id="{A6F6C339-CACF-4502-B5E6-88B7B25FFE47}" type="datetimeFigureOut">
              <a:rPr lang="nl-BE" smtClean="0"/>
              <a:pPr/>
              <a:t>23/10/2023</a:t>
            </a:fld>
            <a:endParaRPr lang="nl-BE"/>
          </a:p>
        </p:txBody>
      </p:sp>
      <p:sp>
        <p:nvSpPr>
          <p:cNvPr id="4" name="Tijdelijke aanduiding voor voettekst 3"/>
          <p:cNvSpPr>
            <a:spLocks noGrp="1"/>
          </p:cNvSpPr>
          <p:nvPr>
            <p:ph type="ftr" sz="quarter" idx="11"/>
          </p:nvPr>
        </p:nvSpPr>
        <p:spPr/>
        <p:txBody>
          <a:bodyPr/>
          <a:lstStyle>
            <a:extLst/>
          </a:lstStyle>
          <a:p>
            <a:endParaRPr lang="nl-BE"/>
          </a:p>
        </p:txBody>
      </p:sp>
      <p:sp>
        <p:nvSpPr>
          <p:cNvPr id="5" name="Tijdelijke aanduiding voor dianummer 4"/>
          <p:cNvSpPr>
            <a:spLocks noGrp="1"/>
          </p:cNvSpPr>
          <p:nvPr>
            <p:ph type="sldNum" sz="quarter" idx="12"/>
          </p:nvPr>
        </p:nvSpPr>
        <p:spPr/>
        <p:txBody>
          <a:bodyPr/>
          <a:lstStyle>
            <a:extLst/>
          </a:lstStyle>
          <a:p>
            <a:fld id="{183CC33E-CA1D-454C-8024-140AE7C76853}" type="slidenum">
              <a:rPr lang="nl-BE" smtClean="0"/>
              <a:pPr/>
              <a:t>‹nr.›</a:t>
            </a:fld>
            <a:endParaRPr lang="nl-BE"/>
          </a:p>
        </p:txBody>
      </p:sp>
      <p:sp>
        <p:nvSpPr>
          <p:cNvPr id="6" name="Titel 5"/>
          <p:cNvSpPr>
            <a:spLocks noGrp="1"/>
          </p:cNvSpPr>
          <p:nvPr>
            <p:ph type="title"/>
          </p:nvPr>
        </p:nvSpPr>
        <p:spPr/>
        <p:txBody>
          <a:bodyPr rtlCol="0"/>
          <a:lstStyle>
            <a:extLst/>
          </a:lstStyle>
          <a:p>
            <a:r>
              <a:rPr kumimoji="0" lang="nl-NL" smtClean="0"/>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extLst/>
          </a:lstStyle>
          <a:p>
            <a:fld id="{A6F6C339-CACF-4502-B5E6-88B7B25FFE47}" type="datetimeFigureOut">
              <a:rPr lang="nl-BE" smtClean="0"/>
              <a:pPr/>
              <a:t>23/10/2023</a:t>
            </a:fld>
            <a:endParaRPr lang="nl-BE"/>
          </a:p>
        </p:txBody>
      </p:sp>
      <p:sp>
        <p:nvSpPr>
          <p:cNvPr id="3" name="Tijdelijke aanduiding voor voettekst 2"/>
          <p:cNvSpPr>
            <a:spLocks noGrp="1"/>
          </p:cNvSpPr>
          <p:nvPr>
            <p:ph type="ftr" sz="quarter" idx="11"/>
          </p:nvPr>
        </p:nvSpPr>
        <p:spPr/>
        <p:txBody>
          <a:bodyPr/>
          <a:lstStyle>
            <a:extLst/>
          </a:lstStyle>
          <a:p>
            <a:endParaRPr lang="nl-BE"/>
          </a:p>
        </p:txBody>
      </p:sp>
      <p:sp>
        <p:nvSpPr>
          <p:cNvPr id="4" name="Tijdelijke aanduiding voor dianummer 3"/>
          <p:cNvSpPr>
            <a:spLocks noGrp="1"/>
          </p:cNvSpPr>
          <p:nvPr>
            <p:ph type="sldNum" sz="quarter" idx="12"/>
          </p:nvPr>
        </p:nvSpPr>
        <p:spPr/>
        <p:txBody>
          <a:bodyPr/>
          <a:lstStyle>
            <a:extLst/>
          </a:lstStyle>
          <a:p>
            <a:fld id="{183CC33E-CA1D-454C-8024-140AE7C76853}" type="slidenum">
              <a:rPr lang="nl-BE" smtClean="0"/>
              <a:pPr/>
              <a:t>‹nr.›</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a:xfrm>
            <a:off x="6727032" y="6407944"/>
            <a:ext cx="1920240" cy="365760"/>
          </a:xfrm>
        </p:spPr>
        <p:txBody>
          <a:bodyPr/>
          <a:lstStyle>
            <a:extLst/>
          </a:lstStyle>
          <a:p>
            <a:fld id="{A6F6C339-CACF-4502-B5E6-88B7B25FFE47}" type="datetimeFigureOut">
              <a:rPr lang="nl-BE" smtClean="0"/>
              <a:pPr/>
              <a:t>23/10/2023</a:t>
            </a:fld>
            <a:endParaRPr lang="nl-BE"/>
          </a:p>
        </p:txBody>
      </p:sp>
      <p:sp>
        <p:nvSpPr>
          <p:cNvPr id="6" name="Tijdelijke aanduiding voor voettekst 5"/>
          <p:cNvSpPr>
            <a:spLocks noGrp="1"/>
          </p:cNvSpPr>
          <p:nvPr>
            <p:ph type="ftr" sz="quarter" idx="11"/>
          </p:nvPr>
        </p:nvSpPr>
        <p:spPr/>
        <p:txBody>
          <a:bodyPr/>
          <a:lstStyle>
            <a:extLst/>
          </a:lstStyle>
          <a:p>
            <a:endParaRPr lang="nl-BE"/>
          </a:p>
        </p:txBody>
      </p:sp>
      <p:sp>
        <p:nvSpPr>
          <p:cNvPr id="7" name="Tijdelijke aanduiding voor dianummer 6"/>
          <p:cNvSpPr>
            <a:spLocks noGrp="1"/>
          </p:cNvSpPr>
          <p:nvPr>
            <p:ph type="sldNum" sz="quarter" idx="12"/>
          </p:nvPr>
        </p:nvSpPr>
        <p:spPr/>
        <p:txBody>
          <a:bodyPr/>
          <a:lstStyle>
            <a:extLst/>
          </a:lstStyle>
          <a:p>
            <a:fld id="{183CC33E-CA1D-454C-8024-140AE7C76853}" type="slidenum">
              <a:rPr lang="nl-BE" smtClean="0"/>
              <a:pPr/>
              <a:t>‹nr.›</a:t>
            </a:fld>
            <a:endParaRPr lang="nl-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2">
        <a:schemeClr val="bg1"/>
      </p:bgRef>
    </p:bg>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nl-NL" smtClean="0"/>
              <a:t>Klik om de modelstijlen te bewerken</a:t>
            </a:r>
          </a:p>
        </p:txBody>
      </p:sp>
      <p:sp>
        <p:nvSpPr>
          <p:cNvPr id="3" name="Tijdelijke aanduiding voor afbeelding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nl-NL" smtClean="0"/>
              <a:t>Klik op het pictogram als u een afbeelding wilt toevoegen</a:t>
            </a:r>
            <a:endParaRPr kumimoji="0" lang="en-US" dirty="0"/>
          </a:p>
        </p:txBody>
      </p:sp>
      <p:sp>
        <p:nvSpPr>
          <p:cNvPr id="5" name="Tijdelijke aanduiding voor datum 4"/>
          <p:cNvSpPr>
            <a:spLocks noGrp="1"/>
          </p:cNvSpPr>
          <p:nvPr>
            <p:ph type="dt" sz="half" idx="10"/>
          </p:nvPr>
        </p:nvSpPr>
        <p:spPr/>
        <p:txBody>
          <a:bodyPr/>
          <a:lstStyle>
            <a:lvl1pPr>
              <a:defRPr>
                <a:solidFill>
                  <a:schemeClr val="tx1"/>
                </a:solidFill>
              </a:defRPr>
            </a:lvl1pPr>
            <a:extLst/>
          </a:lstStyle>
          <a:p>
            <a:fld id="{A6F6C339-CACF-4502-B5E6-88B7B25FFE47}" type="datetimeFigureOut">
              <a:rPr lang="nl-BE" smtClean="0"/>
              <a:pPr/>
              <a:t>23/10/2023</a:t>
            </a:fld>
            <a:endParaRPr lang="nl-BE"/>
          </a:p>
        </p:txBody>
      </p:sp>
      <p:sp>
        <p:nvSpPr>
          <p:cNvPr id="6" name="Tijdelijke aanduiding voor voettekst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nl-BE"/>
          </a:p>
        </p:txBody>
      </p:sp>
      <p:sp>
        <p:nvSpPr>
          <p:cNvPr id="7" name="Tijdelijke aanduiding voor dianummer 6"/>
          <p:cNvSpPr>
            <a:spLocks noGrp="1"/>
          </p:cNvSpPr>
          <p:nvPr>
            <p:ph type="sldNum" sz="quarter" idx="12"/>
          </p:nvPr>
        </p:nvSpPr>
        <p:spPr/>
        <p:txBody>
          <a:bodyPr/>
          <a:lstStyle>
            <a:lvl1pPr>
              <a:defRPr>
                <a:solidFill>
                  <a:schemeClr val="tx1"/>
                </a:solidFill>
              </a:defRPr>
            </a:lvl1pPr>
            <a:extLst/>
          </a:lstStyle>
          <a:p>
            <a:fld id="{183CC33E-CA1D-454C-8024-140AE7C76853}" type="slidenum">
              <a:rPr lang="nl-BE" smtClean="0"/>
              <a:pPr/>
              <a:t>‹nr.›</a:t>
            </a:fld>
            <a:endParaRPr lang="nl-BE"/>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nl-NL" smtClean="0"/>
              <a:t>Klik om de stijl te bewerken</a:t>
            </a:r>
            <a:endParaRPr kumimoji="0" lang="en-US"/>
          </a:p>
        </p:txBody>
      </p:sp>
      <p:sp>
        <p:nvSpPr>
          <p:cNvPr id="8" name="Vrije v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rije v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echthoekige driehoek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Rechte verbindingslijn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unthaak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unthaak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rije v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rije v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echthoekige driehoek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Rechte verbindingslijn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jdelijke aanduiding voor titel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nl-NL" smtClean="0"/>
              <a:t>Klik om de stijl te bewerken</a:t>
            </a:r>
            <a:endParaRPr kumimoji="0" lang="en-US"/>
          </a:p>
        </p:txBody>
      </p:sp>
      <p:sp>
        <p:nvSpPr>
          <p:cNvPr id="30" name="Tijdelijke aanduiding voor teks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0" name="Tijdelijke aanduiding voor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6F6C339-CACF-4502-B5E6-88B7B25FFE47}" type="datetimeFigureOut">
              <a:rPr lang="nl-BE" smtClean="0"/>
              <a:pPr/>
              <a:t>23/10/2023</a:t>
            </a:fld>
            <a:endParaRPr lang="nl-BE"/>
          </a:p>
        </p:txBody>
      </p:sp>
      <p:sp>
        <p:nvSpPr>
          <p:cNvPr id="22" name="Tijdelijke aanduiding voor voetteks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nl-BE"/>
          </a:p>
        </p:txBody>
      </p:sp>
      <p:sp>
        <p:nvSpPr>
          <p:cNvPr id="18" name="Tijdelijke aanduiding voor dia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83CC33E-CA1D-454C-8024-140AE7C76853}" type="slidenum">
              <a:rPr lang="nl-BE" smtClean="0"/>
              <a:pPr/>
              <a:t>‹nr.›</a:t>
            </a:fld>
            <a:endParaRPr lang="nl-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itdaily.be/nieuws/kantoor/intel-gerucht-windows-1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apparata.nl/nieuws/alle-speculaties-over-de-windows-12-uitgelicht-304243/"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github.com/GoogleChrome/ip-protec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BE" dirty="0" smtClean="0"/>
              <a:t>HOMCOM</a:t>
            </a:r>
            <a:endParaRPr lang="nl-BE" dirty="0"/>
          </a:p>
        </p:txBody>
      </p:sp>
      <p:sp>
        <p:nvSpPr>
          <p:cNvPr id="3" name="Ondertitel 2"/>
          <p:cNvSpPr>
            <a:spLocks noGrp="1"/>
          </p:cNvSpPr>
          <p:nvPr>
            <p:ph type="subTitle" idx="1"/>
          </p:nvPr>
        </p:nvSpPr>
        <p:spPr/>
        <p:txBody>
          <a:bodyPr/>
          <a:lstStyle/>
          <a:p>
            <a:r>
              <a:rPr lang="nl-BE" dirty="0" smtClean="0"/>
              <a:t>OKTOBER 2023</a:t>
            </a:r>
            <a:endParaRPr lang="nl-BE"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1428736"/>
            <a:ext cx="8229600" cy="4697427"/>
          </a:xfrm>
        </p:spPr>
        <p:txBody>
          <a:bodyPr>
            <a:normAutofit/>
          </a:bodyPr>
          <a:lstStyle/>
          <a:p>
            <a:r>
              <a:rPr lang="nl-BE" dirty="0" smtClean="0"/>
              <a:t>Met de oorlog in Israel en </a:t>
            </a:r>
            <a:r>
              <a:rPr lang="nl-BE" dirty="0" err="1" smtClean="0"/>
              <a:t>Gaza</a:t>
            </a:r>
            <a:r>
              <a:rPr lang="nl-BE" dirty="0" smtClean="0"/>
              <a:t> is er melding van veel vervalste berichten op de sociale media.</a:t>
            </a:r>
          </a:p>
          <a:p>
            <a:r>
              <a:rPr lang="nl-BE" dirty="0" smtClean="0"/>
              <a:t>Wereldwijd zijn daartegen “</a:t>
            </a:r>
            <a:r>
              <a:rPr lang="nl-BE" dirty="0" err="1" smtClean="0"/>
              <a:t>Fact</a:t>
            </a:r>
            <a:r>
              <a:rPr lang="nl-BE" dirty="0" smtClean="0"/>
              <a:t> </a:t>
            </a:r>
            <a:r>
              <a:rPr lang="nl-BE" dirty="0" err="1" smtClean="0"/>
              <a:t>checkers</a:t>
            </a:r>
            <a:r>
              <a:rPr lang="nl-BE" dirty="0" smtClean="0"/>
              <a:t> “ actief.</a:t>
            </a:r>
          </a:p>
          <a:p>
            <a:r>
              <a:rPr lang="nl-BE" b="1" dirty="0" err="1" smtClean="0"/>
              <a:t>Meta</a:t>
            </a:r>
            <a:r>
              <a:rPr lang="nl-BE" b="1" dirty="0" smtClean="0"/>
              <a:t> weidt uit over desinformatiebeleid en verwijdert 795.000 </a:t>
            </a:r>
            <a:r>
              <a:rPr lang="nl-BE" b="1" dirty="0" err="1" smtClean="0"/>
              <a:t>posts</a:t>
            </a:r>
            <a:r>
              <a:rPr lang="nl-BE" b="1" dirty="0" smtClean="0"/>
              <a:t> na eis EU</a:t>
            </a:r>
          </a:p>
          <a:p>
            <a:pPr lvl="5"/>
            <a:endParaRPr lang="nl-BE" b="1" dirty="0" smtClean="0"/>
          </a:p>
          <a:p>
            <a:r>
              <a:rPr lang="nl-BE" dirty="0" smtClean="0"/>
              <a:t>https://tweakers.net/nieuws/214590/meta-weidt-uit-over-desinformatiebeleid-en-verwijdert-795000-posts-na-eis-eu.html </a:t>
            </a:r>
            <a:endParaRPr lang="nl-BE" dirty="0"/>
          </a:p>
        </p:txBody>
      </p:sp>
      <p:sp>
        <p:nvSpPr>
          <p:cNvPr id="2" name="Titel 1"/>
          <p:cNvSpPr>
            <a:spLocks noGrp="1"/>
          </p:cNvSpPr>
          <p:nvPr>
            <p:ph type="title"/>
          </p:nvPr>
        </p:nvSpPr>
        <p:spPr/>
        <p:txBody>
          <a:bodyPr/>
          <a:lstStyle/>
          <a:p>
            <a:r>
              <a:rPr lang="nl-BE" dirty="0" smtClean="0"/>
              <a:t>Fake </a:t>
            </a:r>
            <a:r>
              <a:rPr lang="nl-BE" dirty="0" err="1" smtClean="0"/>
              <a:t>news</a:t>
            </a:r>
            <a:endParaRPr lang="nl-B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BE" dirty="0" smtClean="0"/>
              <a:t>Simpele tekstverwerker</a:t>
            </a:r>
          </a:p>
          <a:p>
            <a:r>
              <a:rPr lang="nl-BE" dirty="0" smtClean="0"/>
              <a:t>Sinds </a:t>
            </a:r>
            <a:r>
              <a:rPr lang="nl-BE" dirty="0" err="1" smtClean="0"/>
              <a:t>windows</a:t>
            </a:r>
            <a:r>
              <a:rPr lang="nl-BE" dirty="0" smtClean="0"/>
              <a:t> 95</a:t>
            </a:r>
          </a:p>
          <a:p>
            <a:r>
              <a:rPr lang="nl-BE" dirty="0" smtClean="0"/>
              <a:t>Uitgebreider dan </a:t>
            </a:r>
            <a:r>
              <a:rPr lang="nl-BE" dirty="0" err="1" smtClean="0"/>
              <a:t>notepad</a:t>
            </a:r>
            <a:endParaRPr lang="nl-BE" dirty="0" smtClean="0"/>
          </a:p>
          <a:p>
            <a:endParaRPr lang="nl-BE" dirty="0" smtClean="0"/>
          </a:p>
          <a:p>
            <a:r>
              <a:rPr lang="nl-BE" dirty="0" smtClean="0"/>
              <a:t>Windows </a:t>
            </a:r>
            <a:r>
              <a:rPr lang="nl-BE" smtClean="0"/>
              <a:t>stopt ermee !</a:t>
            </a:r>
            <a:endParaRPr lang="nl-BE"/>
          </a:p>
        </p:txBody>
      </p:sp>
      <p:sp>
        <p:nvSpPr>
          <p:cNvPr id="2" name="Titel 1"/>
          <p:cNvSpPr>
            <a:spLocks noGrp="1"/>
          </p:cNvSpPr>
          <p:nvPr>
            <p:ph type="title"/>
          </p:nvPr>
        </p:nvSpPr>
        <p:spPr>
          <a:xfrm>
            <a:off x="457200" y="274638"/>
            <a:ext cx="8229600" cy="868346"/>
          </a:xfrm>
        </p:spPr>
        <p:txBody>
          <a:bodyPr/>
          <a:lstStyle/>
          <a:p>
            <a:r>
              <a:rPr lang="nl-BE" dirty="0" smtClean="0"/>
              <a:t>WORDPAD</a:t>
            </a:r>
            <a:endParaRPr lang="nl-B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fontScale="92500" lnSpcReduction="20000"/>
          </a:bodyPr>
          <a:lstStyle/>
          <a:p>
            <a:r>
              <a:rPr lang="nl-BE" b="1" dirty="0"/>
              <a:t>Herken jij ze allemaal? BV’s stoppen oude foto’s in </a:t>
            </a:r>
            <a:r>
              <a:rPr lang="nl-BE" b="1" dirty="0" err="1"/>
              <a:t>ninetiesjasje</a:t>
            </a:r>
            <a:r>
              <a:rPr lang="nl-BE" b="1" dirty="0"/>
              <a:t> met nieuwe </a:t>
            </a:r>
            <a:r>
              <a:rPr lang="nl-BE" b="1" dirty="0" err="1"/>
              <a:t>app</a:t>
            </a:r>
            <a:endParaRPr lang="nl-BE" dirty="0"/>
          </a:p>
          <a:p>
            <a:r>
              <a:rPr lang="nl-BE" dirty="0" smtClean="0"/>
              <a:t>Het </a:t>
            </a:r>
            <a:r>
              <a:rPr lang="nl-BE" dirty="0"/>
              <a:t>Nieuwsblad</a:t>
            </a:r>
          </a:p>
          <a:p>
            <a:r>
              <a:rPr lang="nl-BE" dirty="0"/>
              <a:t> </a:t>
            </a:r>
          </a:p>
          <a:p>
            <a:r>
              <a:rPr lang="nl-BE" dirty="0"/>
              <a:t>Artificiële intelligentie is er en ze gaat niet meer weg, zoveel is duidelijk. Op sociale media maakt een resem BV’s massaal gebruik van </a:t>
            </a:r>
            <a:r>
              <a:rPr lang="nl-BE" sz="4700" b="1" dirty="0" err="1"/>
              <a:t>Epik</a:t>
            </a:r>
            <a:r>
              <a:rPr lang="nl-BE" dirty="0"/>
              <a:t>, een </a:t>
            </a:r>
            <a:r>
              <a:rPr lang="nl-BE" dirty="0" err="1"/>
              <a:t>app</a:t>
            </a:r>
            <a:r>
              <a:rPr lang="nl-BE" dirty="0"/>
              <a:t> die je ideale jaarboekfoto’s bezorgt alsof de jaren 90 nooit zijn gestopt. Wie benieuwd is hoe die van Peter Van de </a:t>
            </a:r>
            <a:r>
              <a:rPr lang="nl-BE" dirty="0" err="1"/>
              <a:t>Veire</a:t>
            </a:r>
            <a:r>
              <a:rPr lang="nl-BE" dirty="0"/>
              <a:t> of Lotte </a:t>
            </a:r>
            <a:r>
              <a:rPr lang="nl-BE" dirty="0" err="1"/>
              <a:t>Vanwezemael</a:t>
            </a:r>
            <a:r>
              <a:rPr lang="nl-BE" dirty="0"/>
              <a:t> er hadden uitgezien, kan zich helemaal uitleven.</a:t>
            </a:r>
          </a:p>
          <a:p>
            <a:r>
              <a:rPr lang="nl-BE" dirty="0"/>
              <a:t> </a:t>
            </a:r>
          </a:p>
          <a:p>
            <a:endParaRPr lang="nl-BE" dirty="0"/>
          </a:p>
        </p:txBody>
      </p:sp>
      <p:sp>
        <p:nvSpPr>
          <p:cNvPr id="2" name="Titel 1"/>
          <p:cNvSpPr>
            <a:spLocks noGrp="1"/>
          </p:cNvSpPr>
          <p:nvPr>
            <p:ph type="title"/>
          </p:nvPr>
        </p:nvSpPr>
        <p:spPr/>
        <p:txBody>
          <a:bodyPr/>
          <a:lstStyle/>
          <a:p>
            <a:r>
              <a:rPr lang="nl-BE" b="1" dirty="0" smtClean="0"/>
              <a:t>Herken jij ze allemaal?</a:t>
            </a:r>
            <a:endParaRPr lang="nl-BE"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BE" b="1" dirty="0" smtClean="0"/>
              <a:t>Windows 11 krijgt grote update: 11 belangrijke nieuwe functies </a:t>
            </a:r>
            <a:r>
              <a:rPr lang="nl-BE" b="1" dirty="0" smtClean="0"/>
              <a:t>uitgelicht</a:t>
            </a:r>
          </a:p>
          <a:p>
            <a:endParaRPr lang="nl-BE" b="1" dirty="0" smtClean="0"/>
          </a:p>
          <a:p>
            <a:r>
              <a:rPr lang="nl-BE" b="1" dirty="0" smtClean="0"/>
              <a:t>Microsoft rolt de grote </a:t>
            </a:r>
            <a:r>
              <a:rPr lang="nl-BE" b="1" dirty="0" err="1" smtClean="0"/>
              <a:t>Windows-update</a:t>
            </a:r>
            <a:r>
              <a:rPr lang="nl-BE" b="1" dirty="0" smtClean="0"/>
              <a:t> 23H2 uit naar het grote publiek. Nadat heel wat </a:t>
            </a:r>
            <a:r>
              <a:rPr lang="nl-BE" b="1" dirty="0" err="1" smtClean="0"/>
              <a:t>Insider-testers</a:t>
            </a:r>
            <a:r>
              <a:rPr lang="nl-BE" b="1" dirty="0" smtClean="0"/>
              <a:t> met verschillende functies aan de slag gingen, kunnen de “gewone” </a:t>
            </a:r>
            <a:r>
              <a:rPr lang="nl-BE" b="1" dirty="0" err="1" smtClean="0"/>
              <a:t>Windows-gebruikers</a:t>
            </a:r>
            <a:r>
              <a:rPr lang="nl-BE" b="1" dirty="0" smtClean="0"/>
              <a:t> nu ook aan de slag met alle nieuwigheden.</a:t>
            </a:r>
          </a:p>
          <a:p>
            <a:endParaRPr lang="nl-BE" dirty="0"/>
          </a:p>
        </p:txBody>
      </p:sp>
      <p:sp>
        <p:nvSpPr>
          <p:cNvPr id="3" name="Titel 2"/>
          <p:cNvSpPr>
            <a:spLocks noGrp="1"/>
          </p:cNvSpPr>
          <p:nvPr>
            <p:ph type="title"/>
          </p:nvPr>
        </p:nvSpPr>
        <p:spPr/>
        <p:txBody>
          <a:bodyPr/>
          <a:lstStyle/>
          <a:p>
            <a:r>
              <a:rPr lang="nl-BE" dirty="0" smtClean="0"/>
              <a:t> </a:t>
            </a:r>
            <a:r>
              <a:rPr lang="nl-BE" dirty="0" smtClean="0"/>
              <a:t>                   W11</a:t>
            </a:r>
            <a:endParaRPr lang="nl-B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BE" dirty="0" smtClean="0"/>
              <a:t>MEER bij </a:t>
            </a:r>
            <a:r>
              <a:rPr lang="nl-BE" dirty="0" err="1" smtClean="0"/>
              <a:t>Itdaily</a:t>
            </a:r>
            <a:endParaRPr lang="nl-BE" dirty="0" smtClean="0"/>
          </a:p>
          <a:p>
            <a:endParaRPr lang="nl-BE" dirty="0" smtClean="0"/>
          </a:p>
          <a:p>
            <a:r>
              <a:rPr lang="nl-BE" dirty="0" smtClean="0"/>
              <a:t>https://itdaily.be/nieuws/security/</a:t>
            </a:r>
            <a:endParaRPr lang="nl-BE" dirty="0"/>
          </a:p>
        </p:txBody>
      </p:sp>
      <p:sp>
        <p:nvSpPr>
          <p:cNvPr id="3" name="Titel 2"/>
          <p:cNvSpPr>
            <a:spLocks noGrp="1"/>
          </p:cNvSpPr>
          <p:nvPr>
            <p:ph type="title"/>
          </p:nvPr>
        </p:nvSpPr>
        <p:spPr/>
        <p:txBody>
          <a:bodyPr/>
          <a:lstStyle/>
          <a:p>
            <a:endParaRPr lang="nl-BE"/>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BE" b="1" dirty="0" smtClean="0"/>
              <a:t>Intel doet geruchtenmolen over Windows 12 sneller draaien</a:t>
            </a:r>
          </a:p>
          <a:p>
            <a:r>
              <a:rPr lang="nl-BE" b="1" dirty="0" smtClean="0"/>
              <a:t>Intel spreekt niet voor de eerste keer over een ‘opfrissing’ van Windows in 2024. Geruchten over Windows 12 blijven met een korrel zout te nemen, maar groot nieuws lijkt in de maak.</a:t>
            </a:r>
            <a:endParaRPr lang="nl-BE" dirty="0"/>
          </a:p>
        </p:txBody>
      </p:sp>
      <p:sp>
        <p:nvSpPr>
          <p:cNvPr id="2" name="Titel 1"/>
          <p:cNvSpPr>
            <a:spLocks noGrp="1"/>
          </p:cNvSpPr>
          <p:nvPr>
            <p:ph type="title"/>
          </p:nvPr>
        </p:nvSpPr>
        <p:spPr/>
        <p:txBody>
          <a:bodyPr/>
          <a:lstStyle/>
          <a:p>
            <a:r>
              <a:rPr lang="nl-BE" dirty="0" smtClean="0"/>
              <a:t>W12</a:t>
            </a:r>
            <a:endParaRPr lang="nl-B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r>
              <a:rPr lang="nl-BE" dirty="0" smtClean="0">
                <a:hlinkClick r:id="rId2"/>
              </a:rPr>
              <a:t>https://itdaily.be/nieuws/kantoor/intel-gerucht-windows-12/</a:t>
            </a:r>
            <a:endParaRPr lang="nl-BE" dirty="0" smtClean="0"/>
          </a:p>
          <a:p>
            <a:r>
              <a:rPr lang="nl-BE" b="1" dirty="0" err="1" smtClean="0"/>
              <a:t>Meteor</a:t>
            </a:r>
            <a:r>
              <a:rPr lang="nl-BE" b="1" dirty="0" smtClean="0"/>
              <a:t> Lake</a:t>
            </a:r>
          </a:p>
          <a:p>
            <a:r>
              <a:rPr lang="nl-BE" dirty="0" smtClean="0"/>
              <a:t>In maart al verschenen gelekte documenten over de </a:t>
            </a:r>
            <a:r>
              <a:rPr lang="nl-BE" sz="3600" b="1" dirty="0" err="1" smtClean="0"/>
              <a:t>Meteor</a:t>
            </a:r>
            <a:r>
              <a:rPr lang="nl-BE" sz="3600" b="1" dirty="0" smtClean="0"/>
              <a:t> </a:t>
            </a:r>
            <a:r>
              <a:rPr lang="nl-BE" sz="3600" b="1" dirty="0" err="1" smtClean="0"/>
              <a:t>Lake-processoren</a:t>
            </a:r>
            <a:r>
              <a:rPr lang="nl-BE" sz="3600" b="1" dirty="0" smtClean="0"/>
              <a:t> </a:t>
            </a:r>
            <a:r>
              <a:rPr lang="nl-BE" dirty="0" smtClean="0"/>
              <a:t>van de chipfabrikant, die inmiddels ook al officieel zijn aangekondigd. </a:t>
            </a:r>
            <a:r>
              <a:rPr lang="nl-BE" dirty="0" err="1" smtClean="0"/>
              <a:t>Meteor</a:t>
            </a:r>
            <a:r>
              <a:rPr lang="nl-BE" dirty="0" smtClean="0"/>
              <a:t> Lake zou ontworpen zijn met een nieuwe </a:t>
            </a:r>
            <a:r>
              <a:rPr lang="nl-BE" dirty="0" err="1" smtClean="0"/>
              <a:t>Windows-versie</a:t>
            </a:r>
            <a:r>
              <a:rPr lang="nl-BE" dirty="0" smtClean="0"/>
              <a:t> die volledig rond AI draait in gedachten.</a:t>
            </a:r>
          </a:p>
          <a:p>
            <a:endParaRPr lang="nl-BE" dirty="0"/>
          </a:p>
        </p:txBody>
      </p:sp>
      <p:sp>
        <p:nvSpPr>
          <p:cNvPr id="2" name="Titel 1"/>
          <p:cNvSpPr>
            <a:spLocks noGrp="1"/>
          </p:cNvSpPr>
          <p:nvPr>
            <p:ph type="title"/>
          </p:nvPr>
        </p:nvSpPr>
        <p:spPr/>
        <p:txBody>
          <a:bodyPr/>
          <a:lstStyle/>
          <a:p>
            <a:r>
              <a:rPr lang="nl-BE" dirty="0" smtClean="0"/>
              <a:t>W12</a:t>
            </a:r>
            <a:endParaRPr lang="nl-BE"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endParaRPr lang="nl-BE" dirty="0" smtClean="0">
              <a:hlinkClick r:id="rId2"/>
            </a:endParaRPr>
          </a:p>
          <a:p>
            <a:endParaRPr lang="nl-BE" dirty="0" smtClean="0">
              <a:hlinkClick r:id="rId2"/>
            </a:endParaRPr>
          </a:p>
          <a:p>
            <a:r>
              <a:rPr lang="nl-BE" dirty="0" smtClean="0">
                <a:solidFill>
                  <a:srgbClr val="002060"/>
                </a:solidFill>
                <a:hlinkClick r:id="rId2"/>
              </a:rPr>
              <a:t>Via </a:t>
            </a:r>
            <a:r>
              <a:rPr lang="nl-BE" dirty="0" err="1" smtClean="0">
                <a:solidFill>
                  <a:srgbClr val="002060"/>
                </a:solidFill>
                <a:hlinkClick r:id="rId2"/>
              </a:rPr>
              <a:t>QR-codes</a:t>
            </a:r>
            <a:r>
              <a:rPr lang="nl-BE" dirty="0" smtClean="0">
                <a:solidFill>
                  <a:srgbClr val="002060"/>
                </a:solidFill>
                <a:hlinkClick r:id="rId2"/>
              </a:rPr>
              <a:t>/</a:t>
            </a:r>
            <a:r>
              <a:rPr lang="nl-BE" dirty="0" smtClean="0">
                <a:solidFill>
                  <a:srgbClr val="002060"/>
                </a:solidFill>
              </a:rPr>
              <a:t>  </a:t>
            </a:r>
            <a:endParaRPr lang="nl-BE" dirty="0">
              <a:solidFill>
                <a:srgbClr val="002060"/>
              </a:solidFill>
            </a:endParaRPr>
          </a:p>
        </p:txBody>
      </p:sp>
      <p:sp>
        <p:nvSpPr>
          <p:cNvPr id="3" name="Titel 2"/>
          <p:cNvSpPr>
            <a:spLocks noGrp="1"/>
          </p:cNvSpPr>
          <p:nvPr>
            <p:ph type="title"/>
          </p:nvPr>
        </p:nvSpPr>
        <p:spPr>
          <a:xfrm>
            <a:off x="457200" y="928670"/>
            <a:ext cx="8229600" cy="1428760"/>
          </a:xfrm>
        </p:spPr>
        <p:txBody>
          <a:bodyPr>
            <a:normAutofit fontScale="90000"/>
          </a:bodyPr>
          <a:lstStyle/>
          <a:p>
            <a:r>
              <a:rPr lang="nl-BE" dirty="0" smtClean="0"/>
              <a:t>Pas op voor </a:t>
            </a:r>
            <a:r>
              <a:rPr lang="nl-BE" dirty="0" err="1" smtClean="0"/>
              <a:t>Quishing</a:t>
            </a:r>
            <a:r>
              <a:rPr lang="nl-BE" dirty="0" smtClean="0"/>
              <a:t>: de nieuwe </a:t>
            </a:r>
            <a:r>
              <a:rPr lang="nl-BE" dirty="0" err="1" smtClean="0"/>
              <a:t>phishingtechniek</a:t>
            </a:r>
            <a:r>
              <a:rPr lang="nl-BE" dirty="0" smtClean="0"/>
              <a:t/>
            </a:r>
            <a:br>
              <a:rPr lang="nl-BE" dirty="0" smtClean="0"/>
            </a:br>
            <a:endParaRPr lang="nl-B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idx="1"/>
          </p:nvPr>
        </p:nvSpPr>
        <p:spPr/>
        <p:txBody>
          <a:bodyPr/>
          <a:lstStyle/>
          <a:p>
            <a:r>
              <a:rPr lang="nl-BE" b="1" dirty="0" smtClean="0"/>
              <a:t>Google </a:t>
            </a:r>
            <a:r>
              <a:rPr lang="nl-BE" b="1" dirty="0" err="1" smtClean="0"/>
              <a:t>Chrome</a:t>
            </a:r>
            <a:r>
              <a:rPr lang="nl-BE" b="1" dirty="0" smtClean="0"/>
              <a:t> gaat de nieuwe functie IP </a:t>
            </a:r>
            <a:r>
              <a:rPr lang="nl-BE" b="1" dirty="0" err="1" smtClean="0"/>
              <a:t>Protection</a:t>
            </a:r>
            <a:r>
              <a:rPr lang="nl-BE" b="1" dirty="0" smtClean="0"/>
              <a:t> testen. Dit is een opvolger van </a:t>
            </a:r>
            <a:r>
              <a:rPr lang="nl-BE" b="1" dirty="0" err="1" smtClean="0"/>
              <a:t>privacy-feature</a:t>
            </a:r>
            <a:r>
              <a:rPr lang="nl-BE" b="1" dirty="0" smtClean="0"/>
              <a:t> </a:t>
            </a:r>
            <a:r>
              <a:rPr lang="nl-BE" b="1" dirty="0" err="1" smtClean="0"/>
              <a:t>Gnatcatcher</a:t>
            </a:r>
            <a:r>
              <a:rPr lang="nl-BE" b="1" dirty="0" smtClean="0"/>
              <a:t>.</a:t>
            </a:r>
            <a:endParaRPr lang="nl-BE" dirty="0" smtClean="0"/>
          </a:p>
          <a:p>
            <a:r>
              <a:rPr lang="nl-BE" dirty="0" smtClean="0"/>
              <a:t>Er komt een nieuwe functie om je privacy te beschermen op Google </a:t>
            </a:r>
            <a:r>
              <a:rPr lang="nl-BE" dirty="0" err="1" smtClean="0"/>
              <a:t>Chrome</a:t>
            </a:r>
            <a:r>
              <a:rPr lang="nl-BE" dirty="0" smtClean="0"/>
              <a:t>: </a:t>
            </a:r>
            <a:r>
              <a:rPr lang="nl-BE" dirty="0" smtClean="0">
                <a:hlinkClick r:id="rId2"/>
              </a:rPr>
              <a:t>IP </a:t>
            </a:r>
            <a:r>
              <a:rPr lang="nl-BE" dirty="0" err="1" smtClean="0">
                <a:hlinkClick r:id="rId2"/>
              </a:rPr>
              <a:t>Protection</a:t>
            </a:r>
            <a:r>
              <a:rPr lang="nl-BE" dirty="0" smtClean="0"/>
              <a:t>. Zoals de naam al aangeeft is het een systeem om je IP-adres beter af te schermen.</a:t>
            </a:r>
          </a:p>
          <a:p>
            <a:endParaRPr lang="nl-BE" dirty="0"/>
          </a:p>
        </p:txBody>
      </p:sp>
      <p:sp>
        <p:nvSpPr>
          <p:cNvPr id="3" name="Titel 2"/>
          <p:cNvSpPr>
            <a:spLocks noGrp="1"/>
          </p:cNvSpPr>
          <p:nvPr>
            <p:ph type="title"/>
          </p:nvPr>
        </p:nvSpPr>
        <p:spPr/>
        <p:txBody>
          <a:bodyPr/>
          <a:lstStyle/>
          <a:p>
            <a:r>
              <a:rPr lang="nl-BE" dirty="0" smtClean="0"/>
              <a:t>Privacy</a:t>
            </a:r>
            <a:endParaRPr lang="nl-BE"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r>
              <a:rPr lang="nl-BE" b="1" dirty="0" smtClean="0"/>
              <a:t>Inzet van AI bij </a:t>
            </a:r>
            <a:r>
              <a:rPr lang="nl-BE" b="1" dirty="0" err="1" smtClean="0"/>
              <a:t>borstkankerscreening</a:t>
            </a:r>
            <a:endParaRPr lang="nl-BE" b="1" dirty="0" smtClean="0"/>
          </a:p>
          <a:p>
            <a:r>
              <a:rPr lang="nl-BE" dirty="0" smtClean="0"/>
              <a:t>“Kunstmatige intelligentie is beter in het screenen op borstkanker dan radiologen”, blijkt uit een grootschalig Zweeds onderzoek. “</a:t>
            </a:r>
          </a:p>
          <a:p>
            <a:endParaRPr lang="nl-BE" dirty="0" smtClean="0"/>
          </a:p>
          <a:p>
            <a:r>
              <a:rPr lang="nl-BE" dirty="0" smtClean="0"/>
              <a:t>https://www.kwf.nl/nieuws/inzet-van-ai-bij-borstkankerscreening</a:t>
            </a:r>
            <a:endParaRPr lang="nl-BE" dirty="0"/>
          </a:p>
        </p:txBody>
      </p:sp>
      <p:sp>
        <p:nvSpPr>
          <p:cNvPr id="2" name="Titel 1"/>
          <p:cNvSpPr>
            <a:spLocks noGrp="1"/>
          </p:cNvSpPr>
          <p:nvPr>
            <p:ph type="title"/>
          </p:nvPr>
        </p:nvSpPr>
        <p:spPr/>
        <p:txBody>
          <a:bodyPr/>
          <a:lstStyle/>
          <a:p>
            <a:r>
              <a:rPr lang="nl-BE" dirty="0" smtClean="0"/>
              <a:t>AI</a:t>
            </a:r>
            <a:endParaRPr lang="nl-BE"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
  <a:themeElements>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1439</TotalTime>
  <Words>327</Words>
  <Application>Microsoft Office PowerPoint</Application>
  <PresentationFormat>Diavoorstelling (4:3)</PresentationFormat>
  <Paragraphs>46</Paragraphs>
  <Slides>11</Slides>
  <Notes>0</Notes>
  <HiddenSlides>0</HiddenSlides>
  <MMClips>0</MMClips>
  <ScaleCrop>false</ScaleCrop>
  <HeadingPairs>
    <vt:vector size="4" baseType="variant">
      <vt:variant>
        <vt:lpstr>Thema</vt:lpstr>
      </vt:variant>
      <vt:variant>
        <vt:i4>1</vt:i4>
      </vt:variant>
      <vt:variant>
        <vt:lpstr>Diatitels</vt:lpstr>
      </vt:variant>
      <vt:variant>
        <vt:i4>11</vt:i4>
      </vt:variant>
    </vt:vector>
  </HeadingPairs>
  <TitlesOfParts>
    <vt:vector size="12" baseType="lpstr">
      <vt:lpstr>Concours</vt:lpstr>
      <vt:lpstr>HOMCOM</vt:lpstr>
      <vt:lpstr>Herken jij ze allemaal?</vt:lpstr>
      <vt:lpstr>                    W11</vt:lpstr>
      <vt:lpstr>Dia 4</vt:lpstr>
      <vt:lpstr>W12</vt:lpstr>
      <vt:lpstr>W12</vt:lpstr>
      <vt:lpstr>Pas op voor Quishing: de nieuwe phishingtechniek </vt:lpstr>
      <vt:lpstr>Privacy</vt:lpstr>
      <vt:lpstr>AI</vt:lpstr>
      <vt:lpstr>Fake news</vt:lpstr>
      <vt:lpstr>WORDPAD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HOMCOM</dc:title>
  <dc:creator>Roland</dc:creator>
  <cp:lastModifiedBy>Roland</cp:lastModifiedBy>
  <cp:revision>56</cp:revision>
  <dcterms:created xsi:type="dcterms:W3CDTF">2023-10-07T10:48:50Z</dcterms:created>
  <dcterms:modified xsi:type="dcterms:W3CDTF">2023-10-23T13:11:35Z</dcterms:modified>
</cp:coreProperties>
</file>