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91" autoAdjust="0"/>
  </p:normalViewPr>
  <p:slideViewPr>
    <p:cSldViewPr>
      <p:cViewPr varScale="1">
        <p:scale>
          <a:sx n="90" d="100"/>
          <a:sy n="90" d="100"/>
        </p:scale>
        <p:origin x="-67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0160-5D71-4090-B555-0B87273A68DC}" type="datetimeFigureOut">
              <a:rPr lang="nl-BE" smtClean="0"/>
              <a:pPr/>
              <a:t>22/05/2023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3FE-853B-4AD8-BFC0-C04E942E1F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0160-5D71-4090-B555-0B87273A68DC}" type="datetimeFigureOut">
              <a:rPr lang="nl-BE" smtClean="0"/>
              <a:pPr/>
              <a:t>22/05/2023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3FE-853B-4AD8-BFC0-C04E942E1F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0160-5D71-4090-B555-0B87273A68DC}" type="datetimeFigureOut">
              <a:rPr lang="nl-BE" smtClean="0"/>
              <a:pPr/>
              <a:t>22/05/2023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3FE-853B-4AD8-BFC0-C04E942E1F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0160-5D71-4090-B555-0B87273A68DC}" type="datetimeFigureOut">
              <a:rPr lang="nl-BE" smtClean="0"/>
              <a:pPr/>
              <a:t>22/05/2023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3FE-853B-4AD8-BFC0-C04E942E1F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0160-5D71-4090-B555-0B87273A68DC}" type="datetimeFigureOut">
              <a:rPr lang="nl-BE" smtClean="0"/>
              <a:pPr/>
              <a:t>22/05/2023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3FE-853B-4AD8-BFC0-C04E942E1F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0160-5D71-4090-B555-0B87273A68DC}" type="datetimeFigureOut">
              <a:rPr lang="nl-BE" smtClean="0"/>
              <a:pPr/>
              <a:t>22/05/2023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3FE-853B-4AD8-BFC0-C04E942E1F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0160-5D71-4090-B555-0B87273A68DC}" type="datetimeFigureOut">
              <a:rPr lang="nl-BE" smtClean="0"/>
              <a:pPr/>
              <a:t>22/05/2023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3FE-853B-4AD8-BFC0-C04E942E1F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0160-5D71-4090-B555-0B87273A68DC}" type="datetimeFigureOut">
              <a:rPr lang="nl-BE" smtClean="0"/>
              <a:pPr/>
              <a:t>22/05/2023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3FE-853B-4AD8-BFC0-C04E942E1F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0160-5D71-4090-B555-0B87273A68DC}" type="datetimeFigureOut">
              <a:rPr lang="nl-BE" smtClean="0"/>
              <a:pPr/>
              <a:t>22/05/2023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3FE-853B-4AD8-BFC0-C04E942E1F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0160-5D71-4090-B555-0B87273A68DC}" type="datetimeFigureOut">
              <a:rPr lang="nl-BE" smtClean="0"/>
              <a:pPr/>
              <a:t>22/05/2023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3FE-853B-4AD8-BFC0-C04E942E1F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0160-5D71-4090-B555-0B87273A68DC}" type="datetimeFigureOut">
              <a:rPr lang="nl-BE" smtClean="0"/>
              <a:pPr/>
              <a:t>22/05/2023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A3FE-853B-4AD8-BFC0-C04E942E1F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20160-5D71-4090-B555-0B87273A68DC}" type="datetimeFigureOut">
              <a:rPr lang="nl-BE" smtClean="0"/>
              <a:pPr/>
              <a:t>22/05/2023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AA3FE-853B-4AD8-BFC0-C04E942E1F6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ieuwsblad.be/cnt/dmf20230517_9596790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tdaily.be/nieuws/kantoor/chatgpt-iphone-app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reatemagazine.nl/workshop/chatgpt-gebruike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sinessinsider.nl/universiteiten-chatgpt-chatzero-plagiaat-privacy-auteursrech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Hom </a:t>
            </a:r>
            <a:r>
              <a:rPr lang="nl-BE" dirty="0" err="1" smtClean="0"/>
              <a:t>Com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Ledenvergadering</a:t>
            </a:r>
          </a:p>
          <a:p>
            <a:r>
              <a:rPr lang="nl-BE" dirty="0" smtClean="0"/>
              <a:t>Mei 2023</a:t>
            </a:r>
            <a:endParaRPr lang="nl-B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 smtClean="0"/>
              <a:t>Generatieve AI</a:t>
            </a:r>
            <a:endParaRPr lang="nl-BE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62500" lnSpcReduction="20000"/>
          </a:bodyPr>
          <a:lstStyle/>
          <a:p>
            <a:endParaRPr lang="nl-BE" dirty="0" smtClean="0"/>
          </a:p>
          <a:p>
            <a:pPr>
              <a:buNone/>
            </a:pPr>
            <a:r>
              <a:rPr lang="nl-BE" dirty="0" smtClean="0"/>
              <a:t>	Want zo werkt deze generatieve AI: ze is getraind met een database </a:t>
            </a:r>
            <a:r>
              <a:rPr lang="nl-BE" dirty="0" err="1" smtClean="0"/>
              <a:t>vanmiljarden</a:t>
            </a:r>
            <a:r>
              <a:rPr lang="nl-BE" dirty="0" smtClean="0"/>
              <a:t> voorbeelden en maakt op basis daarvan nieuwe werken. </a:t>
            </a:r>
            <a:r>
              <a:rPr lang="nl-BE" dirty="0" err="1" smtClean="0"/>
              <a:t>Latenwe</a:t>
            </a:r>
            <a:r>
              <a:rPr lang="nl-BE" dirty="0" smtClean="0"/>
              <a:t> het veelgebruikte </a:t>
            </a:r>
            <a:r>
              <a:rPr lang="nl-BE" dirty="0" err="1" smtClean="0"/>
              <a:t>ChatGPT</a:t>
            </a:r>
            <a:r>
              <a:rPr lang="nl-BE" dirty="0" smtClean="0"/>
              <a:t> als voorbeeld nemen. De basis is </a:t>
            </a:r>
            <a:r>
              <a:rPr lang="nl-BE" dirty="0" err="1" smtClean="0"/>
              <a:t>eenonvoorstelbare</a:t>
            </a:r>
            <a:r>
              <a:rPr lang="nl-BE" dirty="0" smtClean="0"/>
              <a:t> hoeveelheid teksten (</a:t>
            </a:r>
            <a:r>
              <a:rPr lang="nl-BE" dirty="0" err="1" smtClean="0"/>
              <a:t>Wikipedia</a:t>
            </a:r>
            <a:r>
              <a:rPr lang="nl-BE" dirty="0" smtClean="0"/>
              <a:t> bijvoorbeeld, maar </a:t>
            </a:r>
            <a:r>
              <a:rPr lang="nl-BE" dirty="0" err="1" smtClean="0"/>
              <a:t>ooknieuwsberichten</a:t>
            </a:r>
            <a:r>
              <a:rPr lang="nl-BE" dirty="0" smtClean="0"/>
              <a:t>, patenten of obscure internetfora) en plaatjes die van</a:t>
            </a:r>
          </a:p>
          <a:p>
            <a:r>
              <a:rPr lang="nl-BE" dirty="0" smtClean="0"/>
              <a:t>internet zijn gehaald. Het zogenoemde </a:t>
            </a:r>
            <a:r>
              <a:rPr lang="nl-BE" dirty="0" err="1" smtClean="0"/>
              <a:t>Large</a:t>
            </a:r>
            <a:r>
              <a:rPr lang="nl-BE" dirty="0" smtClean="0"/>
              <a:t> </a:t>
            </a:r>
            <a:r>
              <a:rPr lang="nl-BE" dirty="0" err="1" smtClean="0"/>
              <a:t>Language</a:t>
            </a:r>
            <a:r>
              <a:rPr lang="nl-BE" dirty="0" smtClean="0"/>
              <a:t> Model (LLM) zet vervolgens woorden achter elkaar op basis van statistiek: wat is de grootste kans dat woord 1 wordt opgevolgd door woord 2?</a:t>
            </a:r>
          </a:p>
          <a:p>
            <a:r>
              <a:rPr lang="nl-BE" dirty="0" smtClean="0"/>
              <a:t>geen innerlijk wezen</a:t>
            </a:r>
          </a:p>
          <a:p>
            <a:r>
              <a:rPr lang="nl-BE" dirty="0" smtClean="0"/>
              <a:t>Ook al heeft zo'n LLM meer weg van een rekenmachine dan van </a:t>
            </a:r>
            <a:r>
              <a:rPr lang="nl-BE" dirty="0" err="1" smtClean="0"/>
              <a:t>eenmenselijke</a:t>
            </a:r>
            <a:r>
              <a:rPr lang="nl-BE" dirty="0" smtClean="0"/>
              <a:t> geest, de uitkomst is niet minder indrukwekkend. Maar </a:t>
            </a:r>
            <a:r>
              <a:rPr lang="nl-BE" dirty="0" err="1" smtClean="0"/>
              <a:t>eenmarketingtekst</a:t>
            </a:r>
            <a:r>
              <a:rPr lang="nl-BE" dirty="0" smtClean="0"/>
              <a:t> laten schrijven is nog wel andere koek dan poëzieschrijven. Toch? Of kan iedereen nu met </a:t>
            </a:r>
            <a:r>
              <a:rPr lang="nl-BE" dirty="0" err="1" smtClean="0"/>
              <a:t>ChatGPT</a:t>
            </a:r>
            <a:r>
              <a:rPr lang="nl-BE" dirty="0" smtClean="0"/>
              <a:t> een songtekst in de </a:t>
            </a:r>
            <a:r>
              <a:rPr lang="nl-BE" dirty="0" err="1" smtClean="0"/>
              <a:t>stijlvan</a:t>
            </a:r>
            <a:r>
              <a:rPr lang="nl-BE" dirty="0" smtClean="0"/>
              <a:t> Nick </a:t>
            </a:r>
            <a:r>
              <a:rPr lang="nl-BE" dirty="0" err="1" smtClean="0"/>
              <a:t>Cave</a:t>
            </a:r>
            <a:r>
              <a:rPr lang="nl-BE" dirty="0" smtClean="0"/>
              <a:t> schrijven?</a:t>
            </a:r>
            <a:endParaRPr lang="nl-B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AI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Nog zoiets waar AI handig voor is: controleren of zijn studenten geen </a:t>
            </a:r>
            <a:r>
              <a:rPr lang="nl-BE" dirty="0" err="1" smtClean="0"/>
              <a:t>ChatGPT</a:t>
            </a:r>
            <a:r>
              <a:rPr lang="nl-BE" dirty="0" smtClean="0"/>
              <a:t> hebben gebruikt voor hun verslagen en profielwerkstukken. “Bij twijfel haal ik ze door een </a:t>
            </a:r>
            <a:r>
              <a:rPr lang="nl-BE" dirty="0" err="1" smtClean="0"/>
              <a:t>tool</a:t>
            </a:r>
            <a:r>
              <a:rPr lang="nl-BE" dirty="0" smtClean="0"/>
              <a:t> die </a:t>
            </a:r>
            <a:r>
              <a:rPr lang="nl-BE" dirty="0" err="1" smtClean="0"/>
              <a:t>AI-schrijfwerk</a:t>
            </a:r>
            <a:r>
              <a:rPr lang="nl-BE" dirty="0" smtClean="0"/>
              <a:t> herkent, al weet die het ook nooit helemaal zeker.”</a:t>
            </a:r>
          </a:p>
          <a:p>
            <a:endParaRPr lang="nl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AI ideale mens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hlinkClick r:id="rId2"/>
              </a:rPr>
              <a:t>https://www.nieuwsblad.be/cnt/dmf20230517_95967904</a:t>
            </a: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Chat GPT doet examen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Scholieren ploeterden deze week op het examen Nederlands. Hoog tijd om ook </a:t>
            </a:r>
            <a:r>
              <a:rPr lang="nl-BE" dirty="0" err="1" smtClean="0"/>
              <a:t>ChatGPT</a:t>
            </a:r>
            <a:r>
              <a:rPr lang="nl-BE" dirty="0" smtClean="0"/>
              <a:t> zo'n examen te laten maken, vond Marc van </a:t>
            </a:r>
            <a:r>
              <a:rPr lang="nl-BE" dirty="0" err="1" smtClean="0"/>
              <a:t>Oostendorp</a:t>
            </a:r>
            <a:r>
              <a:rPr lang="nl-BE" dirty="0" smtClean="0"/>
              <a:t>, hoogleraar moderne talen en culturen aan de Radboud Universiteit. Spoiler alert: </a:t>
            </a:r>
            <a:r>
              <a:rPr lang="nl-BE" dirty="0" err="1" smtClean="0"/>
              <a:t>ChatGPT</a:t>
            </a:r>
            <a:r>
              <a:rPr lang="nl-BE" dirty="0" smtClean="0"/>
              <a:t> is gezakt.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nl-BE" b="1" dirty="0" err="1" smtClean="0"/>
              <a:t>ChatGPT</a:t>
            </a:r>
            <a:r>
              <a:rPr lang="nl-BE" b="1" dirty="0" smtClean="0"/>
              <a:t> heeft nu een officiële </a:t>
            </a:r>
            <a:r>
              <a:rPr lang="nl-BE" b="1" dirty="0" err="1" smtClean="0"/>
              <a:t>iPhone-app</a:t>
            </a:r>
            <a:r>
              <a:rPr lang="nl-BE" b="1" dirty="0" smtClean="0"/>
              <a:t/>
            </a:r>
            <a:br>
              <a:rPr lang="nl-BE" b="1" dirty="0" smtClean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nl-BE" dirty="0" smtClean="0"/>
              <a:t>Enkel in de VS</a:t>
            </a:r>
          </a:p>
          <a:p>
            <a:r>
              <a:rPr lang="nl-BE" dirty="0" smtClean="0"/>
              <a:t>Europa moet wachten</a:t>
            </a:r>
          </a:p>
          <a:p>
            <a:endParaRPr lang="nl-BE" dirty="0" smtClean="0"/>
          </a:p>
          <a:p>
            <a:r>
              <a:rPr lang="nl-BE" dirty="0" smtClean="0">
                <a:hlinkClick r:id="rId2"/>
              </a:rPr>
              <a:t>https://itdaily.be/nieuws/kantoor/chatgpt-iphone-app/</a:t>
            </a: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ChatGPT</a:t>
            </a:r>
            <a:r>
              <a:rPr lang="nl-BE" dirty="0" smtClean="0"/>
              <a:t> Plus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ChatGPT</a:t>
            </a:r>
            <a:r>
              <a:rPr lang="nl-BE" dirty="0" smtClean="0"/>
              <a:t> Plus is een snellere en betere versie van de slimme </a:t>
            </a:r>
            <a:r>
              <a:rPr lang="nl-BE" dirty="0" err="1" smtClean="0"/>
              <a:t>chatbot</a:t>
            </a:r>
            <a:r>
              <a:rPr lang="nl-BE" dirty="0" smtClean="0"/>
              <a:t>.</a:t>
            </a:r>
            <a:endParaRPr 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Hoe gebruik je dat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hlinkClick r:id="rId2"/>
              </a:rPr>
              <a:t>https://www.icreatemagazine.nl/workshop/chatgpt-gebruiken/</a:t>
            </a:r>
            <a:endParaRPr lang="nl-BE" dirty="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Herkennen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Universiteiten gebruiken nog geen </a:t>
            </a:r>
            <a:r>
              <a:rPr lang="nl-BE" dirty="0" err="1" smtClean="0"/>
              <a:t>tools</a:t>
            </a:r>
            <a:r>
              <a:rPr lang="nl-BE" dirty="0" smtClean="0"/>
              <a:t> zoals </a:t>
            </a:r>
            <a:r>
              <a:rPr lang="nl-BE" dirty="0" err="1" smtClean="0"/>
              <a:t>ChatZero</a:t>
            </a:r>
            <a:r>
              <a:rPr lang="nl-BE" dirty="0" smtClean="0"/>
              <a:t> om teksten van </a:t>
            </a:r>
            <a:r>
              <a:rPr lang="nl-BE" dirty="0" err="1" smtClean="0"/>
              <a:t>ChatGPT</a:t>
            </a:r>
            <a:r>
              <a:rPr lang="nl-BE" dirty="0" smtClean="0"/>
              <a:t> te herkennen. </a:t>
            </a:r>
          </a:p>
          <a:p>
            <a:r>
              <a:rPr lang="nl-BE" dirty="0" smtClean="0">
                <a:hlinkClick r:id="rId2"/>
              </a:rPr>
              <a:t>https://www.businessinsider.nl/universiteiten-chatgpt-chatzero-plagiaat-privacy-auteursrecht/</a:t>
            </a:r>
            <a:r>
              <a:rPr lang="nl-BE" dirty="0" smtClean="0"/>
              <a:t> 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Besluiten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AI en chat gaan grote veranderingen genereren</a:t>
            </a:r>
          </a:p>
          <a:p>
            <a:r>
              <a:rPr lang="nl-BE" dirty="0" smtClean="0"/>
              <a:t>Het gebruik van AI en Chat zal enorme hoeveelheid energie kosten</a:t>
            </a:r>
          </a:p>
          <a:p>
            <a:r>
              <a:rPr lang="nl-BE" dirty="0" smtClean="0"/>
              <a:t>Minder (werk)mensen nodig</a:t>
            </a:r>
          </a:p>
          <a:p>
            <a:r>
              <a:rPr lang="nl-BE" dirty="0" smtClean="0"/>
              <a:t>Blijft onze veiligheid verzekerd ?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Morgen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177</Words>
  <Application>Microsoft Office PowerPoint</Application>
  <PresentationFormat>Diavoorstelling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Hom Com</vt:lpstr>
      <vt:lpstr>AI ideale mens</vt:lpstr>
      <vt:lpstr>Chat GPT doet examen</vt:lpstr>
      <vt:lpstr>ChatGPT heeft nu een officiële iPhone-app </vt:lpstr>
      <vt:lpstr>ChatGPT Plus</vt:lpstr>
      <vt:lpstr>Hoe gebruik je dat</vt:lpstr>
      <vt:lpstr>Herkennen </vt:lpstr>
      <vt:lpstr>Besluiten </vt:lpstr>
      <vt:lpstr>De Morgen</vt:lpstr>
      <vt:lpstr>Generatieve AI</vt:lpstr>
      <vt:lpstr>AI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 Com</dc:title>
  <dc:creator>Roland</dc:creator>
  <cp:lastModifiedBy>Roland</cp:lastModifiedBy>
  <cp:revision>37</cp:revision>
  <dcterms:created xsi:type="dcterms:W3CDTF">2023-05-20T09:05:17Z</dcterms:created>
  <dcterms:modified xsi:type="dcterms:W3CDTF">2023-05-22T13:49:10Z</dcterms:modified>
</cp:coreProperties>
</file>