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B97957-E53C-4F1F-A71C-BBC9A245179C}" type="datetimeFigureOut">
              <a:rPr lang="nl-BE" smtClean="0"/>
              <a:pPr/>
              <a:t>20/12/2023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9A8A91-238D-4439-A0F3-46FE7ABCD29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Homcom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18 December 2023</a:t>
            </a:r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Paus Franciscus in wintermantel</a:t>
            </a:r>
          </a:p>
          <a:p>
            <a:pPr lvl="1"/>
            <a:r>
              <a:rPr lang="nl-BE" dirty="0" smtClean="0"/>
              <a:t>Paus AI picture</a:t>
            </a:r>
          </a:p>
          <a:p>
            <a:r>
              <a:rPr lang="nl-BE" dirty="0" err="1" smtClean="0"/>
              <a:t>Jean-Luc</a:t>
            </a:r>
            <a:r>
              <a:rPr lang="nl-BE" dirty="0" smtClean="0"/>
              <a:t>  </a:t>
            </a:r>
            <a:r>
              <a:rPr lang="nl-BE" dirty="0" err="1" smtClean="0"/>
              <a:t>Dehaene</a:t>
            </a:r>
            <a:r>
              <a:rPr lang="nl-BE" dirty="0" smtClean="0"/>
              <a:t> </a:t>
            </a:r>
          </a:p>
          <a:p>
            <a:pPr lvl="1"/>
            <a:r>
              <a:rPr lang="nl-BE" dirty="0" smtClean="0"/>
              <a:t>The </a:t>
            </a:r>
            <a:r>
              <a:rPr lang="nl-BE" dirty="0" err="1" smtClean="0"/>
              <a:t>beast</a:t>
            </a:r>
            <a:r>
              <a:rPr lang="nl-BE" dirty="0" smtClean="0"/>
              <a:t> is back</a:t>
            </a:r>
          </a:p>
          <a:p>
            <a:r>
              <a:rPr lang="nl-BE" dirty="0" err="1" smtClean="0"/>
              <a:t>Poetins</a:t>
            </a:r>
            <a:r>
              <a:rPr lang="nl-BE" smtClean="0"/>
              <a:t> dubbelgangers 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 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Lanceert “GEMINI” als “open AI systeem” 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Google</a:t>
            </a:r>
            <a:endParaRPr lang="nl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Europees akkoord over het begrenzen van Kunstmatige Intelligentie  “AI”</a:t>
            </a:r>
          </a:p>
          <a:p>
            <a:r>
              <a:rPr lang="nl-BE" dirty="0" smtClean="0"/>
              <a:t>Europa is eerste wereldmacht die gebruik van AI reguleert</a:t>
            </a:r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 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Mag geen bedreiging zijn voor</a:t>
            </a:r>
          </a:p>
          <a:p>
            <a:pPr lvl="2"/>
            <a:r>
              <a:rPr lang="nl-BE" dirty="0" smtClean="0"/>
              <a:t>Mensenrechten</a:t>
            </a:r>
          </a:p>
          <a:p>
            <a:pPr lvl="2"/>
            <a:r>
              <a:rPr lang="nl-BE" dirty="0" smtClean="0"/>
              <a:t>Democratie</a:t>
            </a:r>
          </a:p>
          <a:p>
            <a:pPr lvl="2"/>
            <a:r>
              <a:rPr lang="nl-BE" dirty="0" smtClean="0"/>
              <a:t>De wet</a:t>
            </a:r>
          </a:p>
          <a:p>
            <a:pPr lvl="2"/>
            <a:r>
              <a:rPr lang="nl-BE" dirty="0" smtClean="0"/>
              <a:t>Het klimaat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 Act</a:t>
            </a: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Israel zou AI gebruikt hebben om zijn bombardementen te plannen?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GAZA</a:t>
            </a:r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Verkiezingen </a:t>
            </a:r>
            <a:r>
              <a:rPr lang="nl-BE" dirty="0" err="1" smtClean="0"/>
              <a:t>beinvloeden</a:t>
            </a:r>
            <a:endParaRPr lang="nl-BE" dirty="0" smtClean="0"/>
          </a:p>
          <a:p>
            <a:r>
              <a:rPr lang="nl-BE" dirty="0" smtClean="0"/>
              <a:t>Gezichtsherkenning</a:t>
            </a:r>
          </a:p>
          <a:p>
            <a:r>
              <a:rPr lang="nl-BE" dirty="0" smtClean="0"/>
              <a:t>Indeling van </a:t>
            </a:r>
            <a:r>
              <a:rPr lang="nl-BE" dirty="0" err="1" smtClean="0"/>
              <a:t>mensenop</a:t>
            </a:r>
            <a:r>
              <a:rPr lang="nl-BE" dirty="0" smtClean="0"/>
              <a:t> basis van </a:t>
            </a:r>
          </a:p>
          <a:p>
            <a:pPr lvl="2"/>
            <a:r>
              <a:rPr lang="nl-BE" dirty="0" smtClean="0"/>
              <a:t>Politieke voorkeur</a:t>
            </a:r>
          </a:p>
          <a:p>
            <a:pPr lvl="2"/>
            <a:r>
              <a:rPr lang="nl-BE" dirty="0" smtClean="0"/>
              <a:t>Seksuele geaardheid</a:t>
            </a:r>
          </a:p>
          <a:p>
            <a:pPr lvl="2"/>
            <a:r>
              <a:rPr lang="nl-BE" dirty="0" err="1" smtClean="0"/>
              <a:t>Finaciele</a:t>
            </a:r>
            <a:r>
              <a:rPr lang="nl-BE" dirty="0" smtClean="0"/>
              <a:t> situatie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Risico’s </a:t>
            </a:r>
            <a:endParaRPr lang="nl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Moet nog gestemd worden in het Europees parlement</a:t>
            </a:r>
          </a:p>
          <a:p>
            <a:r>
              <a:rPr lang="nl-BE" dirty="0" smtClean="0"/>
              <a:t>Europese Raad moet </a:t>
            </a:r>
            <a:r>
              <a:rPr lang="nl-BE" smtClean="0"/>
              <a:t>goedkeuring geven</a:t>
            </a:r>
          </a:p>
          <a:p>
            <a:endParaRPr lang="nl-BE" dirty="0" smtClean="0"/>
          </a:p>
          <a:p>
            <a:r>
              <a:rPr lang="nl-BE" dirty="0" smtClean="0"/>
              <a:t>Mogelijks in 2026 van kracht !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 - ACT</a:t>
            </a:r>
            <a:endParaRPr lang="nl-B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115</Words>
  <Application>Microsoft Office PowerPoint</Application>
  <PresentationFormat>Diavoorstelling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Concours</vt:lpstr>
      <vt:lpstr>Homcom </vt:lpstr>
      <vt:lpstr>AI </vt:lpstr>
      <vt:lpstr>Google</vt:lpstr>
      <vt:lpstr>AI </vt:lpstr>
      <vt:lpstr>AI Act</vt:lpstr>
      <vt:lpstr>GAZA</vt:lpstr>
      <vt:lpstr>Risico’s </vt:lpstr>
      <vt:lpstr>AI - 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Homcom</dc:title>
  <dc:creator>Roland</dc:creator>
  <cp:lastModifiedBy>Sigrid</cp:lastModifiedBy>
  <cp:revision>14</cp:revision>
  <dcterms:created xsi:type="dcterms:W3CDTF">2023-12-17T10:48:48Z</dcterms:created>
  <dcterms:modified xsi:type="dcterms:W3CDTF">2023-12-20T12:34:43Z</dcterms:modified>
</cp:coreProperties>
</file>